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88" autoAdjust="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254F3B-78AF-6288-A832-39687EC42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343390D-8372-3EDB-AFB3-0CB00EAA5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8B82E3-3D0A-C886-E0BD-67E32AE48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80CBD7-471B-E2DB-C936-5E420B06C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984B9A-0545-57BB-A66A-CE01E773B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76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7AC617-AE14-501E-2621-FB09CF54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3D7B42-6D52-CE7F-F220-0FF52657E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05A25B-A970-352C-F7F8-93CA6073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241478-EA80-3C78-386D-804EB390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1ABD0-D9C9-E12F-8FCE-547CC744A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46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A9D10DE-87F5-5670-E187-DA64DC1AA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13F9BE8-33EA-7827-7D6C-854D49E24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A6A1B3-1A3B-C095-347E-F776C6952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C62062-B874-1AFB-D0BA-D39EA8411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A02E69-4EBB-DCD6-4622-D5B75E82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22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16BF7A-39EB-7F12-8500-D2F417AF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C529F5-CA46-A82E-0E4F-A73251FAA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8E57F0-765F-53A6-C038-19064A5AB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BA589C-A252-11E3-BDE2-39620E2B8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5CF2DD-67B5-5034-1D0D-F69E5F518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5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A0620C-BCD8-106A-75AE-45CA88B0C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3EE356-1CF3-9D2B-6330-50B02191A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53818A-9FD3-DEF8-AE14-A24E86CC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D74DC1-1EAC-8D5B-0379-C1F69E833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A9AEDE-84CA-44DE-8787-AB8B8925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02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0D7EE-988E-5146-76CF-B597B23B4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430166-DF4A-C070-1AEA-43211D63A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11C3C3-5429-2FE3-D2C6-FF3EED54B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191BB7-6D35-BE7F-A57C-A1907287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012B3D-6BF8-A254-560B-8E33B9F2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5CA0BBB-5ECD-4E54-0DB1-0078188E2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36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28EC27-88FF-FDD1-71B3-AD4C1960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C44B79-7672-A8D9-BAB0-7F7DDCF87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206006-C259-579E-A876-7736F1931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82B6841-D090-BDC8-84E7-9F86BDCBE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D9DCC17-9B58-A429-9C6F-7558948EE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8E8D1ED-8208-ECAD-5D03-8660CF33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737E2C-942A-FB82-BB3E-D43800516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6107B1-15F6-E4AC-833E-A706F8682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94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14084E-7D6F-D594-AB3B-5E5F65918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A2A6C90-3E6F-1303-7EBC-5277419A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A078DE-7CB1-C742-A9B2-CD4725A7B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63E723C-A7B6-729E-6584-AA74B0B5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87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D174DA5-D304-A983-731C-3A38D959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D981C34-1CDF-A3A0-65E0-7AEC2BF8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426614-0CC0-2112-D7BD-AF44D1C90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92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990792-DE61-1D98-FCE7-F6C70BB3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50EDC4-E23D-4DDC-A9F9-3F690C432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2BEB29-15C4-AC64-69F5-937B58960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812216-CD2F-0408-E18E-C5B23FA6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76E255-10A0-0020-5F89-ACAEDBE87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EE16AA-0D10-7AAC-8900-88AAAD915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89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131B9-6E4A-589A-083D-82709ED32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73A6F84-C7D5-13C6-38E2-394D8B936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196492-65B6-860D-A850-A64376956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059B80-1AF4-778E-90D8-F0EDDC20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9F0BD1-CD68-A930-11DB-566508E58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647E65-D20B-42B0-680F-F4D9A17D7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26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F9393B5-D6BD-AF37-5C8A-A3C38DAD0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301E46-D2C7-7CFC-80B7-A65872B34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14932A-F2C3-C09B-A4AE-20B1F8546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DFFA89-0C78-430D-A31B-14088447C93A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B463C4-60B9-9CA0-C80F-A9A266336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6890B0-3A40-8F62-3119-B8A9E9A5C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3E5C94-8E42-4FEB-A343-C0310AA67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2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4BB204FC-ADFF-CD78-2DD5-4EAF0E23ADFC}"/>
              </a:ext>
            </a:extLst>
          </p:cNvPr>
          <p:cNvGrpSpPr/>
          <p:nvPr/>
        </p:nvGrpSpPr>
        <p:grpSpPr>
          <a:xfrm>
            <a:off x="1571276" y="2286891"/>
            <a:ext cx="10078879" cy="4366085"/>
            <a:chOff x="1687654" y="2465964"/>
            <a:chExt cx="10078879" cy="4366085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FBBC10B3-4341-287B-E67B-EB87BDD24A72}"/>
                </a:ext>
              </a:extLst>
            </p:cNvPr>
            <p:cNvGrpSpPr/>
            <p:nvPr/>
          </p:nvGrpSpPr>
          <p:grpSpPr>
            <a:xfrm>
              <a:off x="1687654" y="2465964"/>
              <a:ext cx="10078879" cy="4366085"/>
              <a:chOff x="916387" y="2418804"/>
              <a:chExt cx="10508512" cy="4552198"/>
            </a:xfrm>
          </p:grpSpPr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2A04EE15-6614-2C8A-F716-B6360A244111}"/>
                  </a:ext>
                </a:extLst>
              </p:cNvPr>
              <p:cNvGrpSpPr/>
              <p:nvPr/>
            </p:nvGrpSpPr>
            <p:grpSpPr>
              <a:xfrm>
                <a:off x="916387" y="2418804"/>
                <a:ext cx="10508512" cy="4261877"/>
                <a:chOff x="841744" y="798738"/>
                <a:chExt cx="10508512" cy="4261877"/>
              </a:xfrm>
            </p:grpSpPr>
            <p:pic>
              <p:nvPicPr>
                <p:cNvPr id="5" name="図 4">
                  <a:extLst>
                    <a:ext uri="{FF2B5EF4-FFF2-40B4-BE49-F238E27FC236}">
                      <a16:creationId xmlns:a16="http://schemas.microsoft.com/office/drawing/2014/main" id="{26997802-6F77-98AF-D55E-B0076C9F47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rcRect t="27770" b="25943"/>
                <a:stretch>
                  <a:fillRect/>
                </a:stretch>
              </p:blipFill>
              <p:spPr>
                <a:xfrm>
                  <a:off x="841744" y="1904550"/>
                  <a:ext cx="10508512" cy="3156065"/>
                </a:xfrm>
                <a:prstGeom prst="rect">
                  <a:avLst/>
                </a:prstGeom>
              </p:spPr>
            </p:pic>
            <p:pic>
              <p:nvPicPr>
                <p:cNvPr id="13" name="図 12">
                  <a:extLst>
                    <a:ext uri="{FF2B5EF4-FFF2-40B4-BE49-F238E27FC236}">
                      <a16:creationId xmlns:a16="http://schemas.microsoft.com/office/drawing/2014/main" id="{4FF12496-B714-E6D4-D826-38780C30C2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rcRect t="61188" b="10458"/>
                <a:stretch>
                  <a:fillRect/>
                </a:stretch>
              </p:blipFill>
              <p:spPr>
                <a:xfrm>
                  <a:off x="3424095" y="798738"/>
                  <a:ext cx="7892567" cy="1120896"/>
                </a:xfrm>
                <a:prstGeom prst="rect">
                  <a:avLst/>
                </a:prstGeom>
              </p:spPr>
            </p:pic>
          </p:grp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90092C5B-7E52-66B4-C0A0-32F777F12D08}"/>
                  </a:ext>
                </a:extLst>
              </p:cNvPr>
              <p:cNvSpPr/>
              <p:nvPr/>
            </p:nvSpPr>
            <p:spPr>
              <a:xfrm>
                <a:off x="7365750" y="3734552"/>
                <a:ext cx="149773" cy="55179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CEEAFC5-350B-78F3-10F1-5A7BEE39091F}"/>
                  </a:ext>
                </a:extLst>
              </p:cNvPr>
              <p:cNvSpPr/>
              <p:nvPr/>
            </p:nvSpPr>
            <p:spPr>
              <a:xfrm>
                <a:off x="8993696" y="3728577"/>
                <a:ext cx="149773" cy="55179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056E9C4-B6B5-3CBD-35EB-2D7C10A56BC1}"/>
                  </a:ext>
                </a:extLst>
              </p:cNvPr>
              <p:cNvSpPr/>
              <p:nvPr/>
            </p:nvSpPr>
            <p:spPr>
              <a:xfrm>
                <a:off x="6187440" y="3539699"/>
                <a:ext cx="347189" cy="1453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D8B7020E-0131-03DD-F7AE-CF1D528A8CF8}"/>
                  </a:ext>
                </a:extLst>
              </p:cNvPr>
              <p:cNvSpPr/>
              <p:nvPr/>
            </p:nvSpPr>
            <p:spPr>
              <a:xfrm flipV="1">
                <a:off x="6876987" y="3641493"/>
                <a:ext cx="483157" cy="8708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38000"/>
                </a:scheme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B2CA15CB-545F-8E43-B54B-031A2E9CE9E8}"/>
                  </a:ext>
                </a:extLst>
              </p:cNvPr>
              <p:cNvSpPr/>
              <p:nvPr/>
            </p:nvSpPr>
            <p:spPr>
              <a:xfrm flipV="1">
                <a:off x="8128861" y="3641493"/>
                <a:ext cx="846207" cy="8708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38000"/>
                </a:scheme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9BF05477-0937-06B9-951D-3850E903C30C}"/>
                  </a:ext>
                </a:extLst>
              </p:cNvPr>
              <p:cNvSpPr/>
              <p:nvPr/>
            </p:nvSpPr>
            <p:spPr>
              <a:xfrm flipV="1">
                <a:off x="9180042" y="3641493"/>
                <a:ext cx="1509139" cy="8708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38000"/>
                </a:scheme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8440B06E-87AD-15A9-B570-5A087962C80E}"/>
                  </a:ext>
                </a:extLst>
              </p:cNvPr>
              <p:cNvSpPr/>
              <p:nvPr/>
            </p:nvSpPr>
            <p:spPr>
              <a:xfrm flipV="1">
                <a:off x="4314729" y="3553029"/>
                <a:ext cx="1438758" cy="8846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38000"/>
                </a:scheme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78E554F2-6F74-3958-81CF-966C19937FE6}"/>
                  </a:ext>
                </a:extLst>
              </p:cNvPr>
              <p:cNvSpPr/>
              <p:nvPr/>
            </p:nvSpPr>
            <p:spPr>
              <a:xfrm flipV="1">
                <a:off x="2625413" y="3553029"/>
                <a:ext cx="1525966" cy="8846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  <a:alpha val="38000"/>
                </a:schemeClr>
              </a:solidFill>
              <a:ln w="1270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24E50EBB-63A2-49A8-1DA7-14CF6FBF62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31270"/>
              <a:stretch/>
            </p:blipFill>
            <p:spPr>
              <a:xfrm>
                <a:off x="3976405" y="6650177"/>
                <a:ext cx="3943900" cy="320825"/>
              </a:xfrm>
              <a:prstGeom prst="rect">
                <a:avLst/>
              </a:prstGeom>
            </p:spPr>
          </p:pic>
        </p:grp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C20B4976-A0AF-C6C5-7E33-53EC35856DB8}"/>
                </a:ext>
              </a:extLst>
            </p:cNvPr>
            <p:cNvSpPr/>
            <p:nvPr/>
          </p:nvSpPr>
          <p:spPr>
            <a:xfrm>
              <a:off x="5724962" y="3882095"/>
              <a:ext cx="602030" cy="375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F6A824BF-E82E-2C98-D6B5-B9A9F75E7AD7}"/>
                </a:ext>
              </a:extLst>
            </p:cNvPr>
            <p:cNvSpPr/>
            <p:nvPr/>
          </p:nvSpPr>
          <p:spPr>
            <a:xfrm>
              <a:off x="11248743" y="3553817"/>
              <a:ext cx="411210" cy="703334"/>
            </a:xfrm>
            <a:prstGeom prst="rect">
              <a:avLst/>
            </a:prstGeom>
            <a:solidFill>
              <a:schemeClr val="bg1">
                <a:lumMod val="75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1AFB7B2A-CC26-7E8B-DC8B-E451CACE829C}"/>
                </a:ext>
              </a:extLst>
            </p:cNvPr>
            <p:cNvSpPr txBox="1"/>
            <p:nvPr/>
          </p:nvSpPr>
          <p:spPr>
            <a:xfrm>
              <a:off x="5748970" y="3878029"/>
              <a:ext cx="669063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900" dirty="0"/>
                <a:t>多目的</a:t>
              </a:r>
              <a:endParaRPr lang="en-US" altLang="ja-JP" sz="900" dirty="0"/>
            </a:p>
            <a:p>
              <a:r>
                <a:rPr lang="ja-JP" altLang="en-US" sz="900" dirty="0"/>
                <a:t>スペース</a:t>
              </a:r>
              <a:endParaRPr kumimoji="1" lang="ja-JP" altLang="en-US" sz="900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2B7D33DE-E101-3185-ABD2-887AF3F5EE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18033" y="4503583"/>
              <a:ext cx="665847" cy="556016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A3603ED2-8A50-E444-2C77-ED50F4732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09946" y="4408882"/>
              <a:ext cx="739695" cy="850304"/>
            </a:xfrm>
            <a:prstGeom prst="rect">
              <a:avLst/>
            </a:prstGeom>
          </p:spPr>
        </p:pic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30B6D57-C384-87E3-112B-E00120AF273F}"/>
              </a:ext>
            </a:extLst>
          </p:cNvPr>
          <p:cNvSpPr txBox="1"/>
          <p:nvPr/>
        </p:nvSpPr>
        <p:spPr>
          <a:xfrm>
            <a:off x="1680752" y="291252"/>
            <a:ext cx="820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芝生エリア　イベント用設備配置図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899E992-3AC9-4888-3103-2197BB6CEC88}"/>
              </a:ext>
            </a:extLst>
          </p:cNvPr>
          <p:cNvSpPr txBox="1"/>
          <p:nvPr/>
        </p:nvSpPr>
        <p:spPr>
          <a:xfrm>
            <a:off x="6782218" y="953717"/>
            <a:ext cx="3183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保守管理用分電盤</a:t>
            </a:r>
            <a:r>
              <a:rPr lang="ja-JP" altLang="en-US" sz="1400" b="1" dirty="0"/>
              <a:t>（３０</a:t>
            </a:r>
            <a:r>
              <a:rPr lang="en-US" altLang="ja-JP" sz="1400" b="1" dirty="0"/>
              <a:t>A</a:t>
            </a:r>
            <a:r>
              <a:rPr lang="ja-JP" altLang="en-US" sz="1400" b="1" dirty="0"/>
              <a:t>）</a:t>
            </a:r>
            <a:endParaRPr lang="en-US" altLang="ja-JP" sz="1400" b="1" dirty="0"/>
          </a:p>
          <a:p>
            <a:r>
              <a:rPr kumimoji="1" lang="en-US" altLang="ja-JP" sz="1400" b="1" dirty="0"/>
              <a:t>※</a:t>
            </a:r>
            <a:r>
              <a:rPr lang="ja-JP" altLang="en-US" sz="1400" b="1" dirty="0"/>
              <a:t>別途、東京電力へ利用申請が必要</a:t>
            </a:r>
            <a:endParaRPr kumimoji="1" lang="en-US" altLang="ja-JP" sz="1400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F2D9DE8-23F1-85C5-A345-7608B44E9DE9}"/>
              </a:ext>
            </a:extLst>
          </p:cNvPr>
          <p:cNvSpPr txBox="1"/>
          <p:nvPr/>
        </p:nvSpPr>
        <p:spPr>
          <a:xfrm>
            <a:off x="6959818" y="1517516"/>
            <a:ext cx="2670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排水枡</a:t>
            </a:r>
            <a:endParaRPr kumimoji="1" lang="en-US" altLang="ja-JP" sz="1400" b="1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C480BCB-E1D8-B2AB-D351-6859FFF68728}"/>
              </a:ext>
            </a:extLst>
          </p:cNvPr>
          <p:cNvSpPr/>
          <p:nvPr/>
        </p:nvSpPr>
        <p:spPr>
          <a:xfrm>
            <a:off x="6467246" y="1088216"/>
            <a:ext cx="256632" cy="17616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A0B32EC-947D-1C8A-4B81-42F4FFFD2D36}"/>
              </a:ext>
            </a:extLst>
          </p:cNvPr>
          <p:cNvSpPr/>
          <p:nvPr/>
        </p:nvSpPr>
        <p:spPr>
          <a:xfrm>
            <a:off x="6096000" y="852807"/>
            <a:ext cx="3967366" cy="10571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2C1C994B-0ED6-8CF1-E923-E5618F59344F}"/>
              </a:ext>
            </a:extLst>
          </p:cNvPr>
          <p:cNvSpPr/>
          <p:nvPr/>
        </p:nvSpPr>
        <p:spPr>
          <a:xfrm>
            <a:off x="6511672" y="1564463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9355A21-5040-6082-6141-37ECCD2F922D}"/>
              </a:ext>
            </a:extLst>
          </p:cNvPr>
          <p:cNvSpPr/>
          <p:nvPr/>
        </p:nvSpPr>
        <p:spPr>
          <a:xfrm>
            <a:off x="8406651" y="3531631"/>
            <a:ext cx="256632" cy="17616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8A81D909-8209-FD2E-36FB-B41BB554594F}"/>
              </a:ext>
            </a:extLst>
          </p:cNvPr>
          <p:cNvSpPr/>
          <p:nvPr/>
        </p:nvSpPr>
        <p:spPr>
          <a:xfrm>
            <a:off x="7270314" y="3496041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80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F923568C-E029-7F52-5566-787B3FA2386E}"/>
              </a:ext>
            </a:extLst>
          </p:cNvPr>
          <p:cNvSpPr txBox="1"/>
          <p:nvPr/>
        </p:nvSpPr>
        <p:spPr>
          <a:xfrm>
            <a:off x="1464331" y="330652"/>
            <a:ext cx="820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イベント</a:t>
            </a:r>
            <a:r>
              <a:rPr kumimoji="1" lang="ja-JP" altLang="en-US" b="1" dirty="0"/>
              <a:t>エリア　イベント用設備配置図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314" name="図 313">
            <a:extLst>
              <a:ext uri="{FF2B5EF4-FFF2-40B4-BE49-F238E27FC236}">
                <a16:creationId xmlns:a16="http://schemas.microsoft.com/office/drawing/2014/main" id="{77CB9634-F27A-B69C-9A75-2FB5F3B51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931" y="5828703"/>
            <a:ext cx="2849829" cy="843988"/>
          </a:xfrm>
          <a:prstGeom prst="rect">
            <a:avLst/>
          </a:prstGeom>
        </p:spPr>
      </p:pic>
      <p:sp>
        <p:nvSpPr>
          <p:cNvPr id="316" name="楕円 315">
            <a:extLst>
              <a:ext uri="{FF2B5EF4-FFF2-40B4-BE49-F238E27FC236}">
                <a16:creationId xmlns:a16="http://schemas.microsoft.com/office/drawing/2014/main" id="{DCCFF6B4-98BA-4906-44B1-C2ADC138C54B}"/>
              </a:ext>
            </a:extLst>
          </p:cNvPr>
          <p:cNvSpPr/>
          <p:nvPr/>
        </p:nvSpPr>
        <p:spPr>
          <a:xfrm>
            <a:off x="2395036" y="5315488"/>
            <a:ext cx="212163" cy="203183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フリーフォーム: 図形 165">
            <a:extLst>
              <a:ext uri="{FF2B5EF4-FFF2-40B4-BE49-F238E27FC236}">
                <a16:creationId xmlns:a16="http://schemas.microsoft.com/office/drawing/2014/main" id="{BB47D8DF-0C13-B254-7126-CEA8AD723951}"/>
              </a:ext>
            </a:extLst>
          </p:cNvPr>
          <p:cNvSpPr/>
          <p:nvPr/>
        </p:nvSpPr>
        <p:spPr>
          <a:xfrm>
            <a:off x="9380652" y="3903112"/>
            <a:ext cx="277403" cy="488022"/>
          </a:xfrm>
          <a:custGeom>
            <a:avLst/>
            <a:gdLst>
              <a:gd name="connsiteX0" fmla="*/ 56508 w 277403"/>
              <a:gd name="connsiteY0" fmla="*/ 0 h 488022"/>
              <a:gd name="connsiteX1" fmla="*/ 277403 w 277403"/>
              <a:gd name="connsiteY1" fmla="*/ 0 h 488022"/>
              <a:gd name="connsiteX2" fmla="*/ 272266 w 277403"/>
              <a:gd name="connsiteY2" fmla="*/ 488022 h 488022"/>
              <a:gd name="connsiteX3" fmla="*/ 0 w 277403"/>
              <a:gd name="connsiteY3" fmla="*/ 488022 h 488022"/>
              <a:gd name="connsiteX4" fmla="*/ 5137 w 277403"/>
              <a:gd name="connsiteY4" fmla="*/ 41096 h 488022"/>
              <a:gd name="connsiteX5" fmla="*/ 56508 w 277403"/>
              <a:gd name="connsiteY5" fmla="*/ 0 h 488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403" h="488022">
                <a:moveTo>
                  <a:pt x="56508" y="0"/>
                </a:moveTo>
                <a:lnTo>
                  <a:pt x="277403" y="0"/>
                </a:lnTo>
                <a:cubicBezTo>
                  <a:pt x="275691" y="162674"/>
                  <a:pt x="273978" y="325348"/>
                  <a:pt x="272266" y="488022"/>
                </a:cubicBezTo>
                <a:lnTo>
                  <a:pt x="0" y="488022"/>
                </a:lnTo>
                <a:cubicBezTo>
                  <a:pt x="1712" y="339047"/>
                  <a:pt x="3425" y="190071"/>
                  <a:pt x="5137" y="41096"/>
                </a:cubicBezTo>
                <a:lnTo>
                  <a:pt x="5650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0C89621A-3C79-967E-CD6D-AA6231AA94B8}"/>
              </a:ext>
            </a:extLst>
          </p:cNvPr>
          <p:cNvSpPr/>
          <p:nvPr/>
        </p:nvSpPr>
        <p:spPr>
          <a:xfrm>
            <a:off x="5949004" y="85037"/>
            <a:ext cx="2103128" cy="8951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5" name="グループ化 164">
            <a:extLst>
              <a:ext uri="{FF2B5EF4-FFF2-40B4-BE49-F238E27FC236}">
                <a16:creationId xmlns:a16="http://schemas.microsoft.com/office/drawing/2014/main" id="{53FCABA9-CF6B-9AF1-50B2-B5DF535C2A08}"/>
              </a:ext>
            </a:extLst>
          </p:cNvPr>
          <p:cNvGrpSpPr/>
          <p:nvPr/>
        </p:nvGrpSpPr>
        <p:grpSpPr>
          <a:xfrm>
            <a:off x="2698395" y="11543"/>
            <a:ext cx="8832647" cy="5471018"/>
            <a:chOff x="2590314" y="1020238"/>
            <a:chExt cx="9083179" cy="5626199"/>
          </a:xfrm>
        </p:grpSpPr>
        <p:grpSp>
          <p:nvGrpSpPr>
            <p:cNvPr id="167" name="グループ化 166">
              <a:extLst>
                <a:ext uri="{FF2B5EF4-FFF2-40B4-BE49-F238E27FC236}">
                  <a16:creationId xmlns:a16="http://schemas.microsoft.com/office/drawing/2014/main" id="{5BED41AA-94D7-6A25-D6B3-6FDC80397C83}"/>
                </a:ext>
              </a:extLst>
            </p:cNvPr>
            <p:cNvGrpSpPr/>
            <p:nvPr/>
          </p:nvGrpSpPr>
          <p:grpSpPr>
            <a:xfrm>
              <a:off x="2590314" y="1020238"/>
              <a:ext cx="9083179" cy="5626199"/>
              <a:chOff x="2590314" y="1020238"/>
              <a:chExt cx="9083179" cy="5626199"/>
            </a:xfrm>
          </p:grpSpPr>
          <p:grpSp>
            <p:nvGrpSpPr>
              <p:cNvPr id="188" name="グループ化 187">
                <a:extLst>
                  <a:ext uri="{FF2B5EF4-FFF2-40B4-BE49-F238E27FC236}">
                    <a16:creationId xmlns:a16="http://schemas.microsoft.com/office/drawing/2014/main" id="{A3160EC6-2C82-A221-8DEC-C57E6895C055}"/>
                  </a:ext>
                </a:extLst>
              </p:cNvPr>
              <p:cNvGrpSpPr/>
              <p:nvPr/>
            </p:nvGrpSpPr>
            <p:grpSpPr>
              <a:xfrm>
                <a:off x="2590314" y="1020238"/>
                <a:ext cx="9083179" cy="5626199"/>
                <a:chOff x="2563181" y="1020238"/>
                <a:chExt cx="9083179" cy="5626199"/>
              </a:xfrm>
            </p:grpSpPr>
            <p:grpSp>
              <p:nvGrpSpPr>
                <p:cNvPr id="190" name="グループ化 189">
                  <a:extLst>
                    <a:ext uri="{FF2B5EF4-FFF2-40B4-BE49-F238E27FC236}">
                      <a16:creationId xmlns:a16="http://schemas.microsoft.com/office/drawing/2014/main" id="{12E50542-5C9E-0F1A-72F1-30BD078D92DD}"/>
                    </a:ext>
                  </a:extLst>
                </p:cNvPr>
                <p:cNvGrpSpPr/>
                <p:nvPr/>
              </p:nvGrpSpPr>
              <p:grpSpPr>
                <a:xfrm>
                  <a:off x="2563181" y="1020238"/>
                  <a:ext cx="9083179" cy="5626199"/>
                  <a:chOff x="2551892" y="1020238"/>
                  <a:chExt cx="9083179" cy="5626199"/>
                </a:xfrm>
              </p:grpSpPr>
              <p:pic>
                <p:nvPicPr>
                  <p:cNvPr id="192" name="図 191">
                    <a:extLst>
                      <a:ext uri="{FF2B5EF4-FFF2-40B4-BE49-F238E27FC236}">
                        <a16:creationId xmlns:a16="http://schemas.microsoft.com/office/drawing/2014/main" id="{0021F89B-C616-29CE-E8E9-6C9A70F6EE4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rcRect l="18927" t="27917" r="15573"/>
                  <a:stretch>
                    <a:fillRect/>
                  </a:stretch>
                </p:blipFill>
                <p:spPr>
                  <a:xfrm>
                    <a:off x="2551892" y="1990725"/>
                    <a:ext cx="7537642" cy="4655712"/>
                  </a:xfrm>
                  <a:prstGeom prst="rect">
                    <a:avLst/>
                  </a:prstGeom>
                  <a:pattFill prst="openDmnd">
                    <a:fgClr>
                      <a:schemeClr val="bg2">
                        <a:lumMod val="25000"/>
                      </a:schemeClr>
                    </a:fgClr>
                    <a:bgClr>
                      <a:schemeClr val="bg1"/>
                    </a:bgClr>
                  </a:pattFill>
                  <a:ln w="0">
                    <a:solidFill>
                      <a:schemeClr val="bg2">
                        <a:lumMod val="75000"/>
                      </a:schemeClr>
                    </a:solidFill>
                  </a:ln>
                </p:spPr>
              </p:pic>
              <p:sp>
                <p:nvSpPr>
                  <p:cNvPr id="193" name="正方形/長方形 192">
                    <a:extLst>
                      <a:ext uri="{FF2B5EF4-FFF2-40B4-BE49-F238E27FC236}">
                        <a16:creationId xmlns:a16="http://schemas.microsoft.com/office/drawing/2014/main" id="{85D9B720-16D1-D8A7-85F5-BA8C55BE4FD8}"/>
                      </a:ext>
                    </a:extLst>
                  </p:cNvPr>
                  <p:cNvSpPr/>
                  <p:nvPr/>
                </p:nvSpPr>
                <p:spPr>
                  <a:xfrm>
                    <a:off x="5968691" y="2661222"/>
                    <a:ext cx="1693880" cy="160765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4" name="正方形/長方形 193">
                    <a:extLst>
                      <a:ext uri="{FF2B5EF4-FFF2-40B4-BE49-F238E27FC236}">
                        <a16:creationId xmlns:a16="http://schemas.microsoft.com/office/drawing/2014/main" id="{B0EDF00A-F86F-D2F4-2F4B-B6C566B94CA0}"/>
                      </a:ext>
                    </a:extLst>
                  </p:cNvPr>
                  <p:cNvSpPr/>
                  <p:nvPr/>
                </p:nvSpPr>
                <p:spPr>
                  <a:xfrm>
                    <a:off x="3475703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5" name="正方形/長方形 194">
                    <a:extLst>
                      <a:ext uri="{FF2B5EF4-FFF2-40B4-BE49-F238E27FC236}">
                        <a16:creationId xmlns:a16="http://schemas.microsoft.com/office/drawing/2014/main" id="{A96E5814-CA8F-4271-1741-F7659279299D}"/>
                      </a:ext>
                    </a:extLst>
                  </p:cNvPr>
                  <p:cNvSpPr/>
                  <p:nvPr/>
                </p:nvSpPr>
                <p:spPr>
                  <a:xfrm>
                    <a:off x="3982065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6" name="正方形/長方形 195">
                    <a:extLst>
                      <a:ext uri="{FF2B5EF4-FFF2-40B4-BE49-F238E27FC236}">
                        <a16:creationId xmlns:a16="http://schemas.microsoft.com/office/drawing/2014/main" id="{4BFFEB8F-D68B-5F9E-1245-57795C9B5CAF}"/>
                      </a:ext>
                    </a:extLst>
                  </p:cNvPr>
                  <p:cNvSpPr/>
                  <p:nvPr/>
                </p:nvSpPr>
                <p:spPr>
                  <a:xfrm>
                    <a:off x="4916130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7" name="正方形/長方形 196">
                    <a:extLst>
                      <a:ext uri="{FF2B5EF4-FFF2-40B4-BE49-F238E27FC236}">
                        <a16:creationId xmlns:a16="http://schemas.microsoft.com/office/drawing/2014/main" id="{F3066272-EC53-4404-8B3B-46CE4FD76392}"/>
                      </a:ext>
                    </a:extLst>
                  </p:cNvPr>
                  <p:cNvSpPr/>
                  <p:nvPr/>
                </p:nvSpPr>
                <p:spPr>
                  <a:xfrm>
                    <a:off x="4449097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8" name="正方形/長方形 197">
                    <a:extLst>
                      <a:ext uri="{FF2B5EF4-FFF2-40B4-BE49-F238E27FC236}">
                        <a16:creationId xmlns:a16="http://schemas.microsoft.com/office/drawing/2014/main" id="{E9717B94-9F8E-B37F-677A-F582D9C74F4B}"/>
                      </a:ext>
                    </a:extLst>
                  </p:cNvPr>
                  <p:cNvSpPr/>
                  <p:nvPr/>
                </p:nvSpPr>
                <p:spPr>
                  <a:xfrm>
                    <a:off x="5255342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9" name="正方形/長方形 198">
                    <a:extLst>
                      <a:ext uri="{FF2B5EF4-FFF2-40B4-BE49-F238E27FC236}">
                        <a16:creationId xmlns:a16="http://schemas.microsoft.com/office/drawing/2014/main" id="{7F53B805-2AA8-BC2B-75CC-270FF0D9BA54}"/>
                      </a:ext>
                    </a:extLst>
                  </p:cNvPr>
                  <p:cNvSpPr/>
                  <p:nvPr/>
                </p:nvSpPr>
                <p:spPr>
                  <a:xfrm>
                    <a:off x="5383163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0" name="正方形/長方形 199">
                    <a:extLst>
                      <a:ext uri="{FF2B5EF4-FFF2-40B4-BE49-F238E27FC236}">
                        <a16:creationId xmlns:a16="http://schemas.microsoft.com/office/drawing/2014/main" id="{4504AAE9-12F5-DC64-2541-D50698FCEC1B}"/>
                      </a:ext>
                    </a:extLst>
                  </p:cNvPr>
                  <p:cNvSpPr/>
                  <p:nvPr/>
                </p:nvSpPr>
                <p:spPr>
                  <a:xfrm>
                    <a:off x="5825615" y="5073445"/>
                    <a:ext cx="127817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1" name="正方形/長方形 200">
                    <a:extLst>
                      <a:ext uri="{FF2B5EF4-FFF2-40B4-BE49-F238E27FC236}">
                        <a16:creationId xmlns:a16="http://schemas.microsoft.com/office/drawing/2014/main" id="{7E8E86B2-4A0C-C10F-22EC-7A4A576EBA85}"/>
                      </a:ext>
                    </a:extLst>
                  </p:cNvPr>
                  <p:cNvSpPr/>
                  <p:nvPr/>
                </p:nvSpPr>
                <p:spPr>
                  <a:xfrm>
                    <a:off x="6307393" y="5073445"/>
                    <a:ext cx="127817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2" name="正方形/長方形 201">
                    <a:extLst>
                      <a:ext uri="{FF2B5EF4-FFF2-40B4-BE49-F238E27FC236}">
                        <a16:creationId xmlns:a16="http://schemas.microsoft.com/office/drawing/2014/main" id="{C3C0E5EC-66EF-EB61-4BE3-F2F78CE9B960}"/>
                      </a:ext>
                    </a:extLst>
                  </p:cNvPr>
                  <p:cNvSpPr/>
                  <p:nvPr/>
                </p:nvSpPr>
                <p:spPr>
                  <a:xfrm>
                    <a:off x="3293806" y="5073445"/>
                    <a:ext cx="4208207" cy="4916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03" name="直線コネクタ 202">
                    <a:extLst>
                      <a:ext uri="{FF2B5EF4-FFF2-40B4-BE49-F238E27FC236}">
                        <a16:creationId xmlns:a16="http://schemas.microsoft.com/office/drawing/2014/main" id="{95F1F544-24DD-4247-5E80-1BE79C633B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47651" y="5216009"/>
                    <a:ext cx="1351936" cy="0"/>
                  </a:xfrm>
                  <a:prstGeom prst="line">
                    <a:avLst/>
                  </a:prstGeom>
                  <a:ln w="127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4" name="正方形/長方形 203">
                    <a:extLst>
                      <a:ext uri="{FF2B5EF4-FFF2-40B4-BE49-F238E27FC236}">
                        <a16:creationId xmlns:a16="http://schemas.microsoft.com/office/drawing/2014/main" id="{CD7A5FE9-8F16-F796-AE4D-0EDA0C0996ED}"/>
                      </a:ext>
                    </a:extLst>
                  </p:cNvPr>
                  <p:cNvSpPr/>
                  <p:nvPr/>
                </p:nvSpPr>
                <p:spPr>
                  <a:xfrm>
                    <a:off x="6697800" y="5144729"/>
                    <a:ext cx="337181" cy="14256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5" name="左大かっこ 204">
                    <a:extLst>
                      <a:ext uri="{FF2B5EF4-FFF2-40B4-BE49-F238E27FC236}">
                        <a16:creationId xmlns:a16="http://schemas.microsoft.com/office/drawing/2014/main" id="{155BDC8D-CD45-B215-16C1-EB13E411B522}"/>
                      </a:ext>
                    </a:extLst>
                  </p:cNvPr>
                  <p:cNvSpPr/>
                  <p:nvPr/>
                </p:nvSpPr>
                <p:spPr>
                  <a:xfrm>
                    <a:off x="7034981" y="5225673"/>
                    <a:ext cx="45719" cy="75156"/>
                  </a:xfrm>
                  <a:prstGeom prst="leftBracket">
                    <a:avLst/>
                  </a:prstGeom>
                  <a:ln w="12700"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6" name="正方形/長方形 205">
                    <a:extLst>
                      <a:ext uri="{FF2B5EF4-FFF2-40B4-BE49-F238E27FC236}">
                        <a16:creationId xmlns:a16="http://schemas.microsoft.com/office/drawing/2014/main" id="{3FFB6F2F-4459-8ACC-A241-A74AECD10DC7}"/>
                      </a:ext>
                    </a:extLst>
                  </p:cNvPr>
                  <p:cNvSpPr/>
                  <p:nvPr/>
                </p:nvSpPr>
                <p:spPr>
                  <a:xfrm>
                    <a:off x="6664890" y="6077863"/>
                    <a:ext cx="370091" cy="14256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7" name="左大かっこ 206">
                    <a:extLst>
                      <a:ext uri="{FF2B5EF4-FFF2-40B4-BE49-F238E27FC236}">
                        <a16:creationId xmlns:a16="http://schemas.microsoft.com/office/drawing/2014/main" id="{C991DC12-C575-0C00-5DFF-B2675BA4B9B4}"/>
                      </a:ext>
                    </a:extLst>
                  </p:cNvPr>
                  <p:cNvSpPr/>
                  <p:nvPr/>
                </p:nvSpPr>
                <p:spPr>
                  <a:xfrm>
                    <a:off x="7034980" y="6064323"/>
                    <a:ext cx="45719" cy="99523"/>
                  </a:xfrm>
                  <a:prstGeom prst="leftBracket">
                    <a:avLst/>
                  </a:prstGeom>
                  <a:ln w="12700"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8" name="正方形/長方形 207">
                    <a:extLst>
                      <a:ext uri="{FF2B5EF4-FFF2-40B4-BE49-F238E27FC236}">
                        <a16:creationId xmlns:a16="http://schemas.microsoft.com/office/drawing/2014/main" id="{B415AAD9-7E71-E311-A918-E3060B612153}"/>
                      </a:ext>
                    </a:extLst>
                  </p:cNvPr>
                  <p:cNvSpPr/>
                  <p:nvPr/>
                </p:nvSpPr>
                <p:spPr>
                  <a:xfrm>
                    <a:off x="6681345" y="5380635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09" name="正方形/長方形 208">
                    <a:extLst>
                      <a:ext uri="{FF2B5EF4-FFF2-40B4-BE49-F238E27FC236}">
                        <a16:creationId xmlns:a16="http://schemas.microsoft.com/office/drawing/2014/main" id="{E8C9D0FD-5618-ACE8-973F-07FE55A4E063}"/>
                      </a:ext>
                    </a:extLst>
                  </p:cNvPr>
                  <p:cNvSpPr/>
                  <p:nvPr/>
                </p:nvSpPr>
                <p:spPr>
                  <a:xfrm>
                    <a:off x="6681345" y="545571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10" name="正方形/長方形 209">
                    <a:extLst>
                      <a:ext uri="{FF2B5EF4-FFF2-40B4-BE49-F238E27FC236}">
                        <a16:creationId xmlns:a16="http://schemas.microsoft.com/office/drawing/2014/main" id="{90F885D9-03D9-676A-EC8C-50D676FF4531}"/>
                      </a:ext>
                    </a:extLst>
                  </p:cNvPr>
                  <p:cNvSpPr/>
                  <p:nvPr/>
                </p:nvSpPr>
                <p:spPr>
                  <a:xfrm>
                    <a:off x="6681345" y="552978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1" name="正方形/長方形 210">
                    <a:extLst>
                      <a:ext uri="{FF2B5EF4-FFF2-40B4-BE49-F238E27FC236}">
                        <a16:creationId xmlns:a16="http://schemas.microsoft.com/office/drawing/2014/main" id="{97F319C8-C61E-45C0-CEAF-D790F3E5EA45}"/>
                      </a:ext>
                    </a:extLst>
                  </p:cNvPr>
                  <p:cNvSpPr/>
                  <p:nvPr/>
                </p:nvSpPr>
                <p:spPr>
                  <a:xfrm>
                    <a:off x="6681345" y="560385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2" name="正方形/長方形 211">
                    <a:extLst>
                      <a:ext uri="{FF2B5EF4-FFF2-40B4-BE49-F238E27FC236}">
                        <a16:creationId xmlns:a16="http://schemas.microsoft.com/office/drawing/2014/main" id="{1E5CEC15-4C66-EA35-46A7-BD04F567F67F}"/>
                      </a:ext>
                    </a:extLst>
                  </p:cNvPr>
                  <p:cNvSpPr/>
                  <p:nvPr/>
                </p:nvSpPr>
                <p:spPr>
                  <a:xfrm>
                    <a:off x="6681345" y="5684383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3" name="正方形/長方形 212">
                    <a:extLst>
                      <a:ext uri="{FF2B5EF4-FFF2-40B4-BE49-F238E27FC236}">
                        <a16:creationId xmlns:a16="http://schemas.microsoft.com/office/drawing/2014/main" id="{60256A69-A01F-1AA4-F603-2C4E368579AE}"/>
                      </a:ext>
                    </a:extLst>
                  </p:cNvPr>
                  <p:cNvSpPr/>
                  <p:nvPr/>
                </p:nvSpPr>
                <p:spPr>
                  <a:xfrm>
                    <a:off x="6681345" y="5764659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4" name="正方形/長方形 213">
                    <a:extLst>
                      <a:ext uri="{FF2B5EF4-FFF2-40B4-BE49-F238E27FC236}">
                        <a16:creationId xmlns:a16="http://schemas.microsoft.com/office/drawing/2014/main" id="{09ED7C0D-09A7-5805-552E-14AAAA6F9B35}"/>
                      </a:ext>
                    </a:extLst>
                  </p:cNvPr>
                  <p:cNvSpPr/>
                  <p:nvPr/>
                </p:nvSpPr>
                <p:spPr>
                  <a:xfrm>
                    <a:off x="6681345" y="5840859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5" name="正方形/長方形 214">
                    <a:extLst>
                      <a:ext uri="{FF2B5EF4-FFF2-40B4-BE49-F238E27FC236}">
                        <a16:creationId xmlns:a16="http://schemas.microsoft.com/office/drawing/2014/main" id="{498AC7D4-C81C-0F6F-EC24-4FA8189089AA}"/>
                      </a:ext>
                    </a:extLst>
                  </p:cNvPr>
                  <p:cNvSpPr/>
                  <p:nvPr/>
                </p:nvSpPr>
                <p:spPr>
                  <a:xfrm>
                    <a:off x="6674534" y="6013015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6" name="正方形/長方形 215">
                    <a:extLst>
                      <a:ext uri="{FF2B5EF4-FFF2-40B4-BE49-F238E27FC236}">
                        <a16:creationId xmlns:a16="http://schemas.microsoft.com/office/drawing/2014/main" id="{1A007525-F966-5C85-FEFE-F1132772E517}"/>
                      </a:ext>
                    </a:extLst>
                  </p:cNvPr>
                  <p:cNvSpPr/>
                  <p:nvPr/>
                </p:nvSpPr>
                <p:spPr>
                  <a:xfrm>
                    <a:off x="6681345" y="5926937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217" name="正方形/長方形 216">
                    <a:extLst>
                      <a:ext uri="{FF2B5EF4-FFF2-40B4-BE49-F238E27FC236}">
                        <a16:creationId xmlns:a16="http://schemas.microsoft.com/office/drawing/2014/main" id="{F9ADB667-DAB4-1E0B-4A8D-651F45471C24}"/>
                      </a:ext>
                    </a:extLst>
                  </p:cNvPr>
                  <p:cNvSpPr/>
                  <p:nvPr/>
                </p:nvSpPr>
                <p:spPr>
                  <a:xfrm>
                    <a:off x="7467094" y="4568962"/>
                    <a:ext cx="419226" cy="40141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18" name="直線コネクタ 217">
                    <a:extLst>
                      <a:ext uri="{FF2B5EF4-FFF2-40B4-BE49-F238E27FC236}">
                        <a16:creationId xmlns:a16="http://schemas.microsoft.com/office/drawing/2014/main" id="{58093063-78A8-54D3-11A1-7520595596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16450" y="4568962"/>
                    <a:ext cx="0" cy="411076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9" name="正方形/長方形 218">
                    <a:extLst>
                      <a:ext uri="{FF2B5EF4-FFF2-40B4-BE49-F238E27FC236}">
                        <a16:creationId xmlns:a16="http://schemas.microsoft.com/office/drawing/2014/main" id="{1E069831-2CA7-2D44-FA32-A415071690C5}"/>
                      </a:ext>
                    </a:extLst>
                  </p:cNvPr>
                  <p:cNvSpPr/>
                  <p:nvPr/>
                </p:nvSpPr>
                <p:spPr>
                  <a:xfrm>
                    <a:off x="5944149" y="4276683"/>
                    <a:ext cx="2234649" cy="76628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en-US" altLang="ja-JP" dirty="0"/>
                      <a:t>Z</a:t>
                    </a:r>
                    <a:endParaRPr kumimoji="1" lang="ja-JP" altLang="en-US" dirty="0"/>
                  </a:p>
                </p:txBody>
              </p:sp>
              <p:sp>
                <p:nvSpPr>
                  <p:cNvPr id="220" name="正方形/長方形 219">
                    <a:extLst>
                      <a:ext uri="{FF2B5EF4-FFF2-40B4-BE49-F238E27FC236}">
                        <a16:creationId xmlns:a16="http://schemas.microsoft.com/office/drawing/2014/main" id="{0E72D3EA-090D-B99A-022F-508809A0CF46}"/>
                      </a:ext>
                    </a:extLst>
                  </p:cNvPr>
                  <p:cNvSpPr/>
                  <p:nvPr/>
                </p:nvSpPr>
                <p:spPr>
                  <a:xfrm>
                    <a:off x="5781580" y="4624951"/>
                    <a:ext cx="419226" cy="35508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21" name="直線コネクタ 220">
                    <a:extLst>
                      <a:ext uri="{FF2B5EF4-FFF2-40B4-BE49-F238E27FC236}">
                        <a16:creationId xmlns:a16="http://schemas.microsoft.com/office/drawing/2014/main" id="{48B593BB-C596-4A2B-3C0D-959C35531F2C}"/>
                      </a:ext>
                    </a:extLst>
                  </p:cNvPr>
                  <p:cNvCxnSpPr/>
                  <p:nvPr/>
                </p:nvCxnSpPr>
                <p:spPr>
                  <a:xfrm>
                    <a:off x="5924361" y="4624951"/>
                    <a:ext cx="0" cy="356500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2" name="正方形/長方形 221">
                    <a:extLst>
                      <a:ext uri="{FF2B5EF4-FFF2-40B4-BE49-F238E27FC236}">
                        <a16:creationId xmlns:a16="http://schemas.microsoft.com/office/drawing/2014/main" id="{C7C23EF5-08F9-EFBA-C2AA-8FF7BFADCDA6}"/>
                      </a:ext>
                    </a:extLst>
                  </p:cNvPr>
                  <p:cNvSpPr/>
                  <p:nvPr/>
                </p:nvSpPr>
                <p:spPr>
                  <a:xfrm>
                    <a:off x="6334004" y="4691055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3" name="正方形/長方形 222">
                    <a:extLst>
                      <a:ext uri="{FF2B5EF4-FFF2-40B4-BE49-F238E27FC236}">
                        <a16:creationId xmlns:a16="http://schemas.microsoft.com/office/drawing/2014/main" id="{2EB4A61B-A0EF-5E25-B289-A9DFA5E78D82}"/>
                      </a:ext>
                    </a:extLst>
                  </p:cNvPr>
                  <p:cNvSpPr/>
                  <p:nvPr/>
                </p:nvSpPr>
                <p:spPr>
                  <a:xfrm>
                    <a:off x="6765197" y="4687096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4" name="正方形/長方形 223">
                    <a:extLst>
                      <a:ext uri="{FF2B5EF4-FFF2-40B4-BE49-F238E27FC236}">
                        <a16:creationId xmlns:a16="http://schemas.microsoft.com/office/drawing/2014/main" id="{AFAF3CBD-0278-3624-DD1F-7AEB60732029}"/>
                      </a:ext>
                    </a:extLst>
                  </p:cNvPr>
                  <p:cNvSpPr/>
                  <p:nvPr/>
                </p:nvSpPr>
                <p:spPr>
                  <a:xfrm>
                    <a:off x="7173476" y="4687096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5" name="楕円 224">
                    <a:extLst>
                      <a:ext uri="{FF2B5EF4-FFF2-40B4-BE49-F238E27FC236}">
                        <a16:creationId xmlns:a16="http://schemas.microsoft.com/office/drawing/2014/main" id="{11BEF0DC-D4C1-3E2C-DD1B-34DC387AB0E2}"/>
                      </a:ext>
                    </a:extLst>
                  </p:cNvPr>
                  <p:cNvSpPr/>
                  <p:nvPr/>
                </p:nvSpPr>
                <p:spPr>
                  <a:xfrm>
                    <a:off x="7057763" y="458816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6" name="楕円 225">
                    <a:extLst>
                      <a:ext uri="{FF2B5EF4-FFF2-40B4-BE49-F238E27FC236}">
                        <a16:creationId xmlns:a16="http://schemas.microsoft.com/office/drawing/2014/main" id="{4C022B17-480C-A55B-B298-8D0C6DB4C11F}"/>
                      </a:ext>
                    </a:extLst>
                  </p:cNvPr>
                  <p:cNvSpPr/>
                  <p:nvPr/>
                </p:nvSpPr>
                <p:spPr>
                  <a:xfrm>
                    <a:off x="6653854" y="4585439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27" name="楕円 226">
                    <a:extLst>
                      <a:ext uri="{FF2B5EF4-FFF2-40B4-BE49-F238E27FC236}">
                        <a16:creationId xmlns:a16="http://schemas.microsoft.com/office/drawing/2014/main" id="{DDAE550C-CA21-8CFD-CDB5-F5C93FF3D6C3}"/>
                      </a:ext>
                    </a:extLst>
                  </p:cNvPr>
                  <p:cNvSpPr/>
                  <p:nvPr/>
                </p:nvSpPr>
                <p:spPr>
                  <a:xfrm>
                    <a:off x="6225606" y="4585438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pic>
                <p:nvPicPr>
                  <p:cNvPr id="228" name="図 227">
                    <a:extLst>
                      <a:ext uri="{FF2B5EF4-FFF2-40B4-BE49-F238E27FC236}">
                        <a16:creationId xmlns:a16="http://schemas.microsoft.com/office/drawing/2014/main" id="{64EB5FFB-75F4-598E-A182-CCA4085D581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6674534" y="2667529"/>
                    <a:ext cx="406165" cy="46770"/>
                  </a:xfrm>
                  <a:prstGeom prst="rect">
                    <a:avLst/>
                  </a:prstGeom>
                </p:spPr>
              </p:pic>
              <p:sp>
                <p:nvSpPr>
                  <p:cNvPr id="229" name="正方形/長方形 228">
                    <a:extLst>
                      <a:ext uri="{FF2B5EF4-FFF2-40B4-BE49-F238E27FC236}">
                        <a16:creationId xmlns:a16="http://schemas.microsoft.com/office/drawing/2014/main" id="{27653721-B06A-D182-C4A1-E09DD22CABB9}"/>
                      </a:ext>
                    </a:extLst>
                  </p:cNvPr>
                  <p:cNvSpPr/>
                  <p:nvPr/>
                </p:nvSpPr>
                <p:spPr>
                  <a:xfrm>
                    <a:off x="6657666" y="2723190"/>
                    <a:ext cx="423033" cy="126437"/>
                  </a:xfrm>
                  <a:prstGeom prst="rect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0" name="正方形/長方形 229">
                    <a:extLst>
                      <a:ext uri="{FF2B5EF4-FFF2-40B4-BE49-F238E27FC236}">
                        <a16:creationId xmlns:a16="http://schemas.microsoft.com/office/drawing/2014/main" id="{6C0E7B27-6869-978C-0B22-DF5D7B86C7EA}"/>
                      </a:ext>
                    </a:extLst>
                  </p:cNvPr>
                  <p:cNvSpPr/>
                  <p:nvPr/>
                </p:nvSpPr>
                <p:spPr>
                  <a:xfrm>
                    <a:off x="5984611" y="4289604"/>
                    <a:ext cx="54417" cy="7731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1" name="正方形/長方形 230">
                    <a:extLst>
                      <a:ext uri="{FF2B5EF4-FFF2-40B4-BE49-F238E27FC236}">
                        <a16:creationId xmlns:a16="http://schemas.microsoft.com/office/drawing/2014/main" id="{AB7483D2-3707-AEAC-3887-5D60D847D798}"/>
                      </a:ext>
                    </a:extLst>
                  </p:cNvPr>
                  <p:cNvSpPr/>
                  <p:nvPr/>
                </p:nvSpPr>
                <p:spPr>
                  <a:xfrm>
                    <a:off x="5825615" y="4443093"/>
                    <a:ext cx="54417" cy="11139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2" name="正方形/長方形 231">
                    <a:extLst>
                      <a:ext uri="{FF2B5EF4-FFF2-40B4-BE49-F238E27FC236}">
                        <a16:creationId xmlns:a16="http://schemas.microsoft.com/office/drawing/2014/main" id="{0249C53D-88B4-EEDB-406A-8C513179C0C7}"/>
                      </a:ext>
                    </a:extLst>
                  </p:cNvPr>
                  <p:cNvSpPr/>
                  <p:nvPr/>
                </p:nvSpPr>
                <p:spPr>
                  <a:xfrm>
                    <a:off x="6057929" y="2902747"/>
                    <a:ext cx="76141" cy="129299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3" name="正方形/長方形 232">
                    <a:extLst>
                      <a:ext uri="{FF2B5EF4-FFF2-40B4-BE49-F238E27FC236}">
                        <a16:creationId xmlns:a16="http://schemas.microsoft.com/office/drawing/2014/main" id="{C645F0F6-22B3-FCCC-9C12-D3924F83851E}"/>
                      </a:ext>
                    </a:extLst>
                  </p:cNvPr>
                  <p:cNvSpPr/>
                  <p:nvPr/>
                </p:nvSpPr>
                <p:spPr>
                  <a:xfrm>
                    <a:off x="8279195" y="4568961"/>
                    <a:ext cx="982590" cy="433891"/>
                  </a:xfrm>
                  <a:prstGeom prst="rect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12700"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4" name="テキスト ボックス 233">
                    <a:extLst>
                      <a:ext uri="{FF2B5EF4-FFF2-40B4-BE49-F238E27FC236}">
                        <a16:creationId xmlns:a16="http://schemas.microsoft.com/office/drawing/2014/main" id="{9F8947F2-9DA0-0F5C-0D33-2AB5038E1EA7}"/>
                      </a:ext>
                    </a:extLst>
                  </p:cNvPr>
                  <p:cNvSpPr txBox="1"/>
                  <p:nvPr/>
                </p:nvSpPr>
                <p:spPr>
                  <a:xfrm>
                    <a:off x="8372182" y="4679383"/>
                    <a:ext cx="889603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000" dirty="0"/>
                      <a:t>地下駐輪場</a:t>
                    </a:r>
                  </a:p>
                </p:txBody>
              </p:sp>
              <p:sp>
                <p:nvSpPr>
                  <p:cNvPr id="235" name="正方形/長方形 234">
                    <a:extLst>
                      <a:ext uri="{FF2B5EF4-FFF2-40B4-BE49-F238E27FC236}">
                        <a16:creationId xmlns:a16="http://schemas.microsoft.com/office/drawing/2014/main" id="{80333C16-0330-1441-FC60-96CF06084DBE}"/>
                      </a:ext>
                    </a:extLst>
                  </p:cNvPr>
                  <p:cNvSpPr/>
                  <p:nvPr/>
                </p:nvSpPr>
                <p:spPr>
                  <a:xfrm>
                    <a:off x="4060788" y="2653236"/>
                    <a:ext cx="1928785" cy="237021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36" name="直線コネクタ 235">
                    <a:extLst>
                      <a:ext uri="{FF2B5EF4-FFF2-40B4-BE49-F238E27FC236}">
                        <a16:creationId xmlns:a16="http://schemas.microsoft.com/office/drawing/2014/main" id="{8F46B672-2ED5-8C5B-ABBD-F8065303C2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91196" y="2636378"/>
                    <a:ext cx="0" cy="240136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7" name="直線コネクタ 236">
                    <a:extLst>
                      <a:ext uri="{FF2B5EF4-FFF2-40B4-BE49-F238E27FC236}">
                        <a16:creationId xmlns:a16="http://schemas.microsoft.com/office/drawing/2014/main" id="{1AD2799A-0AC8-0FDA-D8E2-797B458C7F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33166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直線コネクタ 237">
                    <a:extLst>
                      <a:ext uri="{FF2B5EF4-FFF2-40B4-BE49-F238E27FC236}">
                        <a16:creationId xmlns:a16="http://schemas.microsoft.com/office/drawing/2014/main" id="{8BA4817A-9B66-27E2-363F-A123D02430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67506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9" name="直線コネクタ 238">
                    <a:extLst>
                      <a:ext uri="{FF2B5EF4-FFF2-40B4-BE49-F238E27FC236}">
                        <a16:creationId xmlns:a16="http://schemas.microsoft.com/office/drawing/2014/main" id="{2812CA13-A33D-EB0B-26D9-F5935A7844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40373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0" name="直線コネクタ 239">
                    <a:extLst>
                      <a:ext uri="{FF2B5EF4-FFF2-40B4-BE49-F238E27FC236}">
                        <a16:creationId xmlns:a16="http://schemas.microsoft.com/office/drawing/2014/main" id="{1754DBED-5760-72E3-4C40-2BAF322BD8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24361" y="2624815"/>
                    <a:ext cx="0" cy="2412931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1" name="楕円 240">
                    <a:extLst>
                      <a:ext uri="{FF2B5EF4-FFF2-40B4-BE49-F238E27FC236}">
                        <a16:creationId xmlns:a16="http://schemas.microsoft.com/office/drawing/2014/main" id="{1D1ABEAB-DF18-7A95-7492-231857F6AA85}"/>
                      </a:ext>
                    </a:extLst>
                  </p:cNvPr>
                  <p:cNvSpPr/>
                  <p:nvPr/>
                </p:nvSpPr>
                <p:spPr>
                  <a:xfrm>
                    <a:off x="3941340" y="4591065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2" name="楕円 241">
                    <a:extLst>
                      <a:ext uri="{FF2B5EF4-FFF2-40B4-BE49-F238E27FC236}">
                        <a16:creationId xmlns:a16="http://schemas.microsoft.com/office/drawing/2014/main" id="{408313A7-8DD4-54EF-E181-57376EEBD58B}"/>
                      </a:ext>
                    </a:extLst>
                  </p:cNvPr>
                  <p:cNvSpPr/>
                  <p:nvPr/>
                </p:nvSpPr>
                <p:spPr>
                  <a:xfrm>
                    <a:off x="4592491" y="457352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3" name="正方形/長方形 242">
                    <a:extLst>
                      <a:ext uri="{FF2B5EF4-FFF2-40B4-BE49-F238E27FC236}">
                        <a16:creationId xmlns:a16="http://schemas.microsoft.com/office/drawing/2014/main" id="{B8390EBB-B80B-30A3-2C9C-70DC7929D4B3}"/>
                      </a:ext>
                    </a:extLst>
                  </p:cNvPr>
                  <p:cNvSpPr/>
                  <p:nvPr/>
                </p:nvSpPr>
                <p:spPr>
                  <a:xfrm>
                    <a:off x="4058943" y="4682092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4" name="正方形/長方形 243">
                    <a:extLst>
                      <a:ext uri="{FF2B5EF4-FFF2-40B4-BE49-F238E27FC236}">
                        <a16:creationId xmlns:a16="http://schemas.microsoft.com/office/drawing/2014/main" id="{EA2AB17B-7DD1-6798-E565-7ECC6227D019}"/>
                      </a:ext>
                    </a:extLst>
                  </p:cNvPr>
                  <p:cNvSpPr/>
                  <p:nvPr/>
                </p:nvSpPr>
                <p:spPr>
                  <a:xfrm>
                    <a:off x="4705812" y="4679383"/>
                    <a:ext cx="16247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5" name="正方形/長方形 244">
                    <a:extLst>
                      <a:ext uri="{FF2B5EF4-FFF2-40B4-BE49-F238E27FC236}">
                        <a16:creationId xmlns:a16="http://schemas.microsoft.com/office/drawing/2014/main" id="{0A05654A-749F-F0DD-3710-70E7AA5C38ED}"/>
                      </a:ext>
                    </a:extLst>
                  </p:cNvPr>
                  <p:cNvSpPr/>
                  <p:nvPr/>
                </p:nvSpPr>
                <p:spPr>
                  <a:xfrm>
                    <a:off x="5131470" y="4679383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6" name="楕円 245">
                    <a:extLst>
                      <a:ext uri="{FF2B5EF4-FFF2-40B4-BE49-F238E27FC236}">
                        <a16:creationId xmlns:a16="http://schemas.microsoft.com/office/drawing/2014/main" id="{7BB376D1-EB42-7933-DDF7-A2D18F127894}"/>
                      </a:ext>
                    </a:extLst>
                  </p:cNvPr>
                  <p:cNvSpPr/>
                  <p:nvPr/>
                </p:nvSpPr>
                <p:spPr>
                  <a:xfrm>
                    <a:off x="5010165" y="4585438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7" name="正方形/長方形 246">
                    <a:extLst>
                      <a:ext uri="{FF2B5EF4-FFF2-40B4-BE49-F238E27FC236}">
                        <a16:creationId xmlns:a16="http://schemas.microsoft.com/office/drawing/2014/main" id="{0B45D1E7-C81D-7CC6-D9C2-4E512F0F3566}"/>
                      </a:ext>
                    </a:extLst>
                  </p:cNvPr>
                  <p:cNvSpPr/>
                  <p:nvPr/>
                </p:nvSpPr>
                <p:spPr>
                  <a:xfrm>
                    <a:off x="5944149" y="4691055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48" name="楕円 247">
                    <a:extLst>
                      <a:ext uri="{FF2B5EF4-FFF2-40B4-BE49-F238E27FC236}">
                        <a16:creationId xmlns:a16="http://schemas.microsoft.com/office/drawing/2014/main" id="{74FBF9AD-5AFC-B3A3-39B5-03B15FEAD3E5}"/>
                      </a:ext>
                    </a:extLst>
                  </p:cNvPr>
                  <p:cNvSpPr/>
                  <p:nvPr/>
                </p:nvSpPr>
                <p:spPr>
                  <a:xfrm>
                    <a:off x="5830588" y="459219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pic>
                <p:nvPicPr>
                  <p:cNvPr id="249" name="図 248">
                    <a:extLst>
                      <a:ext uri="{FF2B5EF4-FFF2-40B4-BE49-F238E27FC236}">
                        <a16:creationId xmlns:a16="http://schemas.microsoft.com/office/drawing/2014/main" id="{5BC0F691-417D-A0AF-BE3E-CECF67A5917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4059708" y="4075296"/>
                    <a:ext cx="279557" cy="279557"/>
                  </a:xfrm>
                  <a:prstGeom prst="rect">
                    <a:avLst/>
                  </a:prstGeom>
                </p:spPr>
              </p:pic>
              <p:sp>
                <p:nvSpPr>
                  <p:cNvPr id="250" name="正方形/長方形 249">
                    <a:extLst>
                      <a:ext uri="{FF2B5EF4-FFF2-40B4-BE49-F238E27FC236}">
                        <a16:creationId xmlns:a16="http://schemas.microsoft.com/office/drawing/2014/main" id="{204078C0-6AD1-92F2-8649-98A130704161}"/>
                      </a:ext>
                    </a:extLst>
                  </p:cNvPr>
                  <p:cNvSpPr/>
                  <p:nvPr/>
                </p:nvSpPr>
                <p:spPr>
                  <a:xfrm>
                    <a:off x="5944149" y="4431393"/>
                    <a:ext cx="183644" cy="171436"/>
                  </a:xfrm>
                  <a:prstGeom prst="rect">
                    <a:avLst/>
                  </a:prstGeom>
                  <a:solidFill>
                    <a:schemeClr val="bg2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1" name="テキスト ボックス 250">
                    <a:extLst>
                      <a:ext uri="{FF2B5EF4-FFF2-40B4-BE49-F238E27FC236}">
                        <a16:creationId xmlns:a16="http://schemas.microsoft.com/office/drawing/2014/main" id="{DF277B46-71F0-48F0-EC02-90BF61E3AB27}"/>
                      </a:ext>
                    </a:extLst>
                  </p:cNvPr>
                  <p:cNvSpPr txBox="1"/>
                  <p:nvPr/>
                </p:nvSpPr>
                <p:spPr>
                  <a:xfrm>
                    <a:off x="5845312" y="4397314"/>
                    <a:ext cx="51985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800" dirty="0"/>
                      <a:t>トイレ</a:t>
                    </a:r>
                  </a:p>
                </p:txBody>
              </p:sp>
              <p:cxnSp>
                <p:nvCxnSpPr>
                  <p:cNvPr id="252" name="直線コネクタ 251">
                    <a:extLst>
                      <a:ext uri="{FF2B5EF4-FFF2-40B4-BE49-F238E27FC236}">
                        <a16:creationId xmlns:a16="http://schemas.microsoft.com/office/drawing/2014/main" id="{99173C83-D627-2508-2CE0-E606BAA284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50317" y="4257612"/>
                    <a:ext cx="0" cy="815833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3" name="フリーフォーム: 図形 252">
                    <a:extLst>
                      <a:ext uri="{FF2B5EF4-FFF2-40B4-BE49-F238E27FC236}">
                        <a16:creationId xmlns:a16="http://schemas.microsoft.com/office/drawing/2014/main" id="{77C7BBB0-C282-C0FC-C601-2D5A3546C538}"/>
                      </a:ext>
                    </a:extLst>
                  </p:cNvPr>
                  <p:cNvSpPr/>
                  <p:nvPr/>
                </p:nvSpPr>
                <p:spPr>
                  <a:xfrm>
                    <a:off x="8235823" y="3886160"/>
                    <a:ext cx="1013793" cy="512474"/>
                  </a:xfrm>
                  <a:custGeom>
                    <a:avLst/>
                    <a:gdLst>
                      <a:gd name="connsiteX0" fmla="*/ 0 w 1064126"/>
                      <a:gd name="connsiteY0" fmla="*/ 259347 h 473242"/>
                      <a:gd name="connsiteX1" fmla="*/ 122989 w 1064126"/>
                      <a:gd name="connsiteY1" fmla="*/ 288758 h 473242"/>
                      <a:gd name="connsiteX2" fmla="*/ 280737 w 1064126"/>
                      <a:gd name="connsiteY2" fmla="*/ 296779 h 473242"/>
                      <a:gd name="connsiteX3" fmla="*/ 475916 w 1064126"/>
                      <a:gd name="connsiteY3" fmla="*/ 294105 h 473242"/>
                      <a:gd name="connsiteX4" fmla="*/ 620295 w 1064126"/>
                      <a:gd name="connsiteY4" fmla="*/ 256673 h 473242"/>
                      <a:gd name="connsiteX5" fmla="*/ 826168 w 1064126"/>
                      <a:gd name="connsiteY5" fmla="*/ 173789 h 473242"/>
                      <a:gd name="connsiteX6" fmla="*/ 991937 w 1064126"/>
                      <a:gd name="connsiteY6" fmla="*/ 58821 h 473242"/>
                      <a:gd name="connsiteX7" fmla="*/ 1064126 w 1064126"/>
                      <a:gd name="connsiteY7" fmla="*/ 0 h 473242"/>
                      <a:gd name="connsiteX8" fmla="*/ 1048084 w 1064126"/>
                      <a:gd name="connsiteY8" fmla="*/ 473242 h 473242"/>
                      <a:gd name="connsiteX9" fmla="*/ 2674 w 1064126"/>
                      <a:gd name="connsiteY9" fmla="*/ 470568 h 473242"/>
                      <a:gd name="connsiteX10" fmla="*/ 0 w 1064126"/>
                      <a:gd name="connsiteY10" fmla="*/ 259347 h 4732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064126" h="473242">
                        <a:moveTo>
                          <a:pt x="0" y="259347"/>
                        </a:moveTo>
                        <a:lnTo>
                          <a:pt x="122989" y="288758"/>
                        </a:lnTo>
                        <a:lnTo>
                          <a:pt x="280737" y="296779"/>
                        </a:lnTo>
                        <a:lnTo>
                          <a:pt x="475916" y="294105"/>
                        </a:lnTo>
                        <a:lnTo>
                          <a:pt x="620295" y="256673"/>
                        </a:lnTo>
                        <a:lnTo>
                          <a:pt x="826168" y="173789"/>
                        </a:lnTo>
                        <a:lnTo>
                          <a:pt x="991937" y="58821"/>
                        </a:lnTo>
                        <a:lnTo>
                          <a:pt x="1064126" y="0"/>
                        </a:lnTo>
                        <a:lnTo>
                          <a:pt x="1048084" y="473242"/>
                        </a:lnTo>
                        <a:lnTo>
                          <a:pt x="2674" y="470568"/>
                        </a:lnTo>
                        <a:cubicBezTo>
                          <a:pt x="1783" y="400161"/>
                          <a:pt x="891" y="329754"/>
                          <a:pt x="0" y="25934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4" name="正方形/長方形 253">
                    <a:extLst>
                      <a:ext uri="{FF2B5EF4-FFF2-40B4-BE49-F238E27FC236}">
                        <a16:creationId xmlns:a16="http://schemas.microsoft.com/office/drawing/2014/main" id="{356FA3FE-84FE-2860-2381-76ECC1DFD21A}"/>
                      </a:ext>
                    </a:extLst>
                  </p:cNvPr>
                  <p:cNvSpPr/>
                  <p:nvPr/>
                </p:nvSpPr>
                <p:spPr>
                  <a:xfrm>
                    <a:off x="8147724" y="4386381"/>
                    <a:ext cx="1108864" cy="18258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5" name="正方形/長方形 254">
                    <a:extLst>
                      <a:ext uri="{FF2B5EF4-FFF2-40B4-BE49-F238E27FC236}">
                        <a16:creationId xmlns:a16="http://schemas.microsoft.com/office/drawing/2014/main" id="{F9323CFC-108C-A0F7-4499-7A754CC10CF9}"/>
                      </a:ext>
                    </a:extLst>
                  </p:cNvPr>
                  <p:cNvSpPr/>
                  <p:nvPr/>
                </p:nvSpPr>
                <p:spPr>
                  <a:xfrm>
                    <a:off x="8113227" y="4393442"/>
                    <a:ext cx="160698" cy="644303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6" name="正方形/長方形 255">
                    <a:extLst>
                      <a:ext uri="{FF2B5EF4-FFF2-40B4-BE49-F238E27FC236}">
                        <a16:creationId xmlns:a16="http://schemas.microsoft.com/office/drawing/2014/main" id="{25765566-215C-2A5F-BFF3-FB14977DE937}"/>
                      </a:ext>
                    </a:extLst>
                  </p:cNvPr>
                  <p:cNvSpPr/>
                  <p:nvPr/>
                </p:nvSpPr>
                <p:spPr>
                  <a:xfrm>
                    <a:off x="9230780" y="3891379"/>
                    <a:ext cx="231387" cy="644303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57" name="正方形/長方形 256">
                    <a:extLst>
                      <a:ext uri="{FF2B5EF4-FFF2-40B4-BE49-F238E27FC236}">
                        <a16:creationId xmlns:a16="http://schemas.microsoft.com/office/drawing/2014/main" id="{993706C3-763E-ECCF-2CD6-33BC0DE4AD7F}"/>
                      </a:ext>
                    </a:extLst>
                  </p:cNvPr>
                  <p:cNvSpPr/>
                  <p:nvPr/>
                </p:nvSpPr>
                <p:spPr>
                  <a:xfrm>
                    <a:off x="9274515" y="4395607"/>
                    <a:ext cx="203643" cy="60724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58" name="直線コネクタ 257">
                    <a:extLst>
                      <a:ext uri="{FF2B5EF4-FFF2-40B4-BE49-F238E27FC236}">
                        <a16:creationId xmlns:a16="http://schemas.microsoft.com/office/drawing/2014/main" id="{E0B21EE3-5DB1-6792-BA78-C55A4F1083EA}"/>
                      </a:ext>
                    </a:extLst>
                  </p:cNvPr>
                  <p:cNvCxnSpPr/>
                  <p:nvPr/>
                </p:nvCxnSpPr>
                <p:spPr>
                  <a:xfrm>
                    <a:off x="836950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直線コネクタ 258">
                    <a:extLst>
                      <a:ext uri="{FF2B5EF4-FFF2-40B4-BE49-F238E27FC236}">
                        <a16:creationId xmlns:a16="http://schemas.microsoft.com/office/drawing/2014/main" id="{051A0258-D5BB-302D-F753-A85A826F2218}"/>
                      </a:ext>
                    </a:extLst>
                  </p:cNvPr>
                  <p:cNvCxnSpPr/>
                  <p:nvPr/>
                </p:nvCxnSpPr>
                <p:spPr>
                  <a:xfrm>
                    <a:off x="8417635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直線コネクタ 259">
                    <a:extLst>
                      <a:ext uri="{FF2B5EF4-FFF2-40B4-BE49-F238E27FC236}">
                        <a16:creationId xmlns:a16="http://schemas.microsoft.com/office/drawing/2014/main" id="{66D19E2F-AA50-B798-6398-E1D824F18DB6}"/>
                      </a:ext>
                    </a:extLst>
                  </p:cNvPr>
                  <p:cNvCxnSpPr/>
                  <p:nvPr/>
                </p:nvCxnSpPr>
                <p:spPr>
                  <a:xfrm>
                    <a:off x="8471109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" name="直線コネクタ 260">
                    <a:extLst>
                      <a:ext uri="{FF2B5EF4-FFF2-40B4-BE49-F238E27FC236}">
                        <a16:creationId xmlns:a16="http://schemas.microsoft.com/office/drawing/2014/main" id="{D85CD154-A1EE-82A1-511E-C65C128EB6DA}"/>
                      </a:ext>
                    </a:extLst>
                  </p:cNvPr>
                  <p:cNvCxnSpPr/>
                  <p:nvPr/>
                </p:nvCxnSpPr>
                <p:spPr>
                  <a:xfrm>
                    <a:off x="851388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" name="直線コネクタ 261">
                    <a:extLst>
                      <a:ext uri="{FF2B5EF4-FFF2-40B4-BE49-F238E27FC236}">
                        <a16:creationId xmlns:a16="http://schemas.microsoft.com/office/drawing/2014/main" id="{CC65283F-C685-B20E-4E03-581EBB4ADCDB}"/>
                      </a:ext>
                    </a:extLst>
                  </p:cNvPr>
                  <p:cNvCxnSpPr/>
                  <p:nvPr/>
                </p:nvCxnSpPr>
                <p:spPr>
                  <a:xfrm>
                    <a:off x="8570036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直線コネクタ 262">
                    <a:extLst>
                      <a:ext uri="{FF2B5EF4-FFF2-40B4-BE49-F238E27FC236}">
                        <a16:creationId xmlns:a16="http://schemas.microsoft.com/office/drawing/2014/main" id="{E08A7A80-A0F8-B834-730D-402925B0AB52}"/>
                      </a:ext>
                    </a:extLst>
                  </p:cNvPr>
                  <p:cNvCxnSpPr/>
                  <p:nvPr/>
                </p:nvCxnSpPr>
                <p:spPr>
                  <a:xfrm>
                    <a:off x="861548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" name="直線コネクタ 263">
                    <a:extLst>
                      <a:ext uri="{FF2B5EF4-FFF2-40B4-BE49-F238E27FC236}">
                        <a16:creationId xmlns:a16="http://schemas.microsoft.com/office/drawing/2014/main" id="{0EBBA0E2-8461-273C-6D42-3897005D851E}"/>
                      </a:ext>
                    </a:extLst>
                  </p:cNvPr>
                  <p:cNvCxnSpPr/>
                  <p:nvPr/>
                </p:nvCxnSpPr>
                <p:spPr>
                  <a:xfrm>
                    <a:off x="8663615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5" name="直線コネクタ 264">
                    <a:extLst>
                      <a:ext uri="{FF2B5EF4-FFF2-40B4-BE49-F238E27FC236}">
                        <a16:creationId xmlns:a16="http://schemas.microsoft.com/office/drawing/2014/main" id="{4A596C58-4F5A-0FA8-06CA-09F929DD5132}"/>
                      </a:ext>
                    </a:extLst>
                  </p:cNvPr>
                  <p:cNvCxnSpPr/>
                  <p:nvPr/>
                </p:nvCxnSpPr>
                <p:spPr>
                  <a:xfrm>
                    <a:off x="870639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直線コネクタ 265">
                    <a:extLst>
                      <a:ext uri="{FF2B5EF4-FFF2-40B4-BE49-F238E27FC236}">
                        <a16:creationId xmlns:a16="http://schemas.microsoft.com/office/drawing/2014/main" id="{C2F5F254-AB75-4E70-67C4-ADE44C9D46CF}"/>
                      </a:ext>
                    </a:extLst>
                  </p:cNvPr>
                  <p:cNvCxnSpPr/>
                  <p:nvPr/>
                </p:nvCxnSpPr>
                <p:spPr>
                  <a:xfrm>
                    <a:off x="8751847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7" name="直線コネクタ 266">
                    <a:extLst>
                      <a:ext uri="{FF2B5EF4-FFF2-40B4-BE49-F238E27FC236}">
                        <a16:creationId xmlns:a16="http://schemas.microsoft.com/office/drawing/2014/main" id="{5595C83E-E061-C1EA-16F5-61B565C3AC46}"/>
                      </a:ext>
                    </a:extLst>
                  </p:cNvPr>
                  <p:cNvCxnSpPr/>
                  <p:nvPr/>
                </p:nvCxnSpPr>
                <p:spPr>
                  <a:xfrm>
                    <a:off x="8791952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8" name="直線コネクタ 267">
                    <a:extLst>
                      <a:ext uri="{FF2B5EF4-FFF2-40B4-BE49-F238E27FC236}">
                        <a16:creationId xmlns:a16="http://schemas.microsoft.com/office/drawing/2014/main" id="{EEDC6FD7-0627-2E3A-A9C1-0A61F02F8780}"/>
                      </a:ext>
                    </a:extLst>
                  </p:cNvPr>
                  <p:cNvCxnSpPr/>
                  <p:nvPr/>
                </p:nvCxnSpPr>
                <p:spPr>
                  <a:xfrm>
                    <a:off x="883740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9" name="直線コネクタ 268">
                    <a:extLst>
                      <a:ext uri="{FF2B5EF4-FFF2-40B4-BE49-F238E27FC236}">
                        <a16:creationId xmlns:a16="http://schemas.microsoft.com/office/drawing/2014/main" id="{27C70666-8D6C-E52D-70EB-1DBEE21102E8}"/>
                      </a:ext>
                    </a:extLst>
                  </p:cNvPr>
                  <p:cNvCxnSpPr/>
                  <p:nvPr/>
                </p:nvCxnSpPr>
                <p:spPr>
                  <a:xfrm>
                    <a:off x="8874836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" name="直線コネクタ 269">
                    <a:extLst>
                      <a:ext uri="{FF2B5EF4-FFF2-40B4-BE49-F238E27FC236}">
                        <a16:creationId xmlns:a16="http://schemas.microsoft.com/office/drawing/2014/main" id="{7AB3D371-B941-3149-ECEB-8EF5B4776676}"/>
                      </a:ext>
                    </a:extLst>
                  </p:cNvPr>
                  <p:cNvCxnSpPr/>
                  <p:nvPr/>
                </p:nvCxnSpPr>
                <p:spPr>
                  <a:xfrm>
                    <a:off x="890959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1" name="直線コネクタ 270">
                    <a:extLst>
                      <a:ext uri="{FF2B5EF4-FFF2-40B4-BE49-F238E27FC236}">
                        <a16:creationId xmlns:a16="http://schemas.microsoft.com/office/drawing/2014/main" id="{2081396F-D9DD-4AD7-E1CE-B20B9F30C555}"/>
                      </a:ext>
                    </a:extLst>
                  </p:cNvPr>
                  <p:cNvCxnSpPr/>
                  <p:nvPr/>
                </p:nvCxnSpPr>
                <p:spPr>
                  <a:xfrm>
                    <a:off x="8967803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2" name="直線コネクタ 271">
                    <a:extLst>
                      <a:ext uri="{FF2B5EF4-FFF2-40B4-BE49-F238E27FC236}">
                        <a16:creationId xmlns:a16="http://schemas.microsoft.com/office/drawing/2014/main" id="{76D8D0DB-8DA5-015D-ED66-E8ED209C1CF9}"/>
                      </a:ext>
                    </a:extLst>
                  </p:cNvPr>
                  <p:cNvCxnSpPr/>
                  <p:nvPr/>
                </p:nvCxnSpPr>
                <p:spPr>
                  <a:xfrm>
                    <a:off x="9010582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" name="直線コネクタ 272">
                    <a:extLst>
                      <a:ext uri="{FF2B5EF4-FFF2-40B4-BE49-F238E27FC236}">
                        <a16:creationId xmlns:a16="http://schemas.microsoft.com/office/drawing/2014/main" id="{A4C44593-7E50-4F75-3B94-1FE455646B72}"/>
                      </a:ext>
                    </a:extLst>
                  </p:cNvPr>
                  <p:cNvCxnSpPr/>
                  <p:nvPr/>
                </p:nvCxnSpPr>
                <p:spPr>
                  <a:xfrm>
                    <a:off x="9053361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4" name="直線コネクタ 273">
                    <a:extLst>
                      <a:ext uri="{FF2B5EF4-FFF2-40B4-BE49-F238E27FC236}">
                        <a16:creationId xmlns:a16="http://schemas.microsoft.com/office/drawing/2014/main" id="{6BB5C94E-83B5-5ABF-24D7-2B2FAF63C164}"/>
                      </a:ext>
                    </a:extLst>
                  </p:cNvPr>
                  <p:cNvCxnSpPr/>
                  <p:nvPr/>
                </p:nvCxnSpPr>
                <p:spPr>
                  <a:xfrm>
                    <a:off x="9104161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直線コネクタ 274">
                    <a:extLst>
                      <a:ext uri="{FF2B5EF4-FFF2-40B4-BE49-F238E27FC236}">
                        <a16:creationId xmlns:a16="http://schemas.microsoft.com/office/drawing/2014/main" id="{AC909E0C-2319-BA39-35C2-184A10CE3725}"/>
                      </a:ext>
                    </a:extLst>
                  </p:cNvPr>
                  <p:cNvCxnSpPr/>
                  <p:nvPr/>
                </p:nvCxnSpPr>
                <p:spPr>
                  <a:xfrm>
                    <a:off x="9152287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6" name="直線コネクタ 275">
                    <a:extLst>
                      <a:ext uri="{FF2B5EF4-FFF2-40B4-BE49-F238E27FC236}">
                        <a16:creationId xmlns:a16="http://schemas.microsoft.com/office/drawing/2014/main" id="{713CE14E-0C5A-9A78-2B54-73045C7F98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303060" y="4195739"/>
                    <a:ext cx="0" cy="37322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直線コネクタ 276">
                    <a:extLst>
                      <a:ext uri="{FF2B5EF4-FFF2-40B4-BE49-F238E27FC236}">
                        <a16:creationId xmlns:a16="http://schemas.microsoft.com/office/drawing/2014/main" id="{6ACFCFFD-E2EA-9945-E88F-1CFB682FD5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240821" y="3852636"/>
                    <a:ext cx="0" cy="73280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8" name="直線コネクタ 277">
                    <a:extLst>
                      <a:ext uri="{FF2B5EF4-FFF2-40B4-BE49-F238E27FC236}">
                        <a16:creationId xmlns:a16="http://schemas.microsoft.com/office/drawing/2014/main" id="{66F5756D-A09A-46D6-DB12-B22698FCB5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67886" y="4168242"/>
                    <a:ext cx="0" cy="37322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9" name="フリーフォーム: 図形 278">
                    <a:extLst>
                      <a:ext uri="{FF2B5EF4-FFF2-40B4-BE49-F238E27FC236}">
                        <a16:creationId xmlns:a16="http://schemas.microsoft.com/office/drawing/2014/main" id="{9F975455-4001-0DA8-386C-192E9D50530C}"/>
                      </a:ext>
                    </a:extLst>
                  </p:cNvPr>
                  <p:cNvSpPr/>
                  <p:nvPr/>
                </p:nvSpPr>
                <p:spPr>
                  <a:xfrm>
                    <a:off x="7660965" y="2715240"/>
                    <a:ext cx="1828653" cy="1364226"/>
                  </a:xfrm>
                  <a:custGeom>
                    <a:avLst/>
                    <a:gdLst>
                      <a:gd name="connsiteX0" fmla="*/ 0 w 1821426"/>
                      <a:gd name="connsiteY0" fmla="*/ 81116 h 1364226"/>
                      <a:gd name="connsiteX1" fmla="*/ 1339645 w 1821426"/>
                      <a:gd name="connsiteY1" fmla="*/ 1364226 h 1364226"/>
                      <a:gd name="connsiteX2" fmla="*/ 1484671 w 1821426"/>
                      <a:gd name="connsiteY2" fmla="*/ 1268361 h 1364226"/>
                      <a:gd name="connsiteX3" fmla="*/ 1575619 w 1821426"/>
                      <a:gd name="connsiteY3" fmla="*/ 1189703 h 1364226"/>
                      <a:gd name="connsiteX4" fmla="*/ 1708355 w 1821426"/>
                      <a:gd name="connsiteY4" fmla="*/ 1027471 h 1364226"/>
                      <a:gd name="connsiteX5" fmla="*/ 1777180 w 1821426"/>
                      <a:gd name="connsiteY5" fmla="*/ 852948 h 1364226"/>
                      <a:gd name="connsiteX6" fmla="*/ 1821426 w 1821426"/>
                      <a:gd name="connsiteY6" fmla="*/ 678426 h 1364226"/>
                      <a:gd name="connsiteX7" fmla="*/ 1811593 w 1821426"/>
                      <a:gd name="connsiteY7" fmla="*/ 543232 h 1364226"/>
                      <a:gd name="connsiteX8" fmla="*/ 1799303 w 1821426"/>
                      <a:gd name="connsiteY8" fmla="*/ 435077 h 1364226"/>
                      <a:gd name="connsiteX9" fmla="*/ 1752600 w 1821426"/>
                      <a:gd name="connsiteY9" fmla="*/ 302342 h 1364226"/>
                      <a:gd name="connsiteX10" fmla="*/ 1696064 w 1821426"/>
                      <a:gd name="connsiteY10" fmla="*/ 194187 h 1364226"/>
                      <a:gd name="connsiteX11" fmla="*/ 1651819 w 1821426"/>
                      <a:gd name="connsiteY11" fmla="*/ 154858 h 1364226"/>
                      <a:gd name="connsiteX12" fmla="*/ 1590367 w 1821426"/>
                      <a:gd name="connsiteY12" fmla="*/ 110613 h 1364226"/>
                      <a:gd name="connsiteX13" fmla="*/ 1420761 w 1821426"/>
                      <a:gd name="connsiteY13" fmla="*/ 56535 h 1364226"/>
                      <a:gd name="connsiteX14" fmla="*/ 1280651 w 1821426"/>
                      <a:gd name="connsiteY14" fmla="*/ 27038 h 1364226"/>
                      <a:gd name="connsiteX15" fmla="*/ 1120877 w 1821426"/>
                      <a:gd name="connsiteY15" fmla="*/ 7374 h 1364226"/>
                      <a:gd name="connsiteX16" fmla="*/ 636638 w 1821426"/>
                      <a:gd name="connsiteY16" fmla="*/ 0 h 1364226"/>
                      <a:gd name="connsiteX17" fmla="*/ 363793 w 1821426"/>
                      <a:gd name="connsiteY17" fmla="*/ 2458 h 1364226"/>
                      <a:gd name="connsiteX18" fmla="*/ 152400 w 1821426"/>
                      <a:gd name="connsiteY18" fmla="*/ 27038 h 1364226"/>
                      <a:gd name="connsiteX19" fmla="*/ 0 w 1821426"/>
                      <a:gd name="connsiteY19" fmla="*/ 81116 h 13642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821426" h="1364226">
                        <a:moveTo>
                          <a:pt x="0" y="81116"/>
                        </a:moveTo>
                        <a:lnTo>
                          <a:pt x="1339645" y="1364226"/>
                        </a:lnTo>
                        <a:lnTo>
                          <a:pt x="1484671" y="1268361"/>
                        </a:lnTo>
                        <a:lnTo>
                          <a:pt x="1575619" y="1189703"/>
                        </a:lnTo>
                        <a:lnTo>
                          <a:pt x="1708355" y="1027471"/>
                        </a:lnTo>
                        <a:lnTo>
                          <a:pt x="1777180" y="852948"/>
                        </a:lnTo>
                        <a:lnTo>
                          <a:pt x="1821426" y="678426"/>
                        </a:lnTo>
                        <a:lnTo>
                          <a:pt x="1811593" y="543232"/>
                        </a:lnTo>
                        <a:lnTo>
                          <a:pt x="1799303" y="435077"/>
                        </a:lnTo>
                        <a:lnTo>
                          <a:pt x="1752600" y="302342"/>
                        </a:lnTo>
                        <a:lnTo>
                          <a:pt x="1696064" y="194187"/>
                        </a:lnTo>
                        <a:lnTo>
                          <a:pt x="1651819" y="154858"/>
                        </a:lnTo>
                        <a:lnTo>
                          <a:pt x="1590367" y="110613"/>
                        </a:lnTo>
                        <a:lnTo>
                          <a:pt x="1420761" y="56535"/>
                        </a:lnTo>
                        <a:lnTo>
                          <a:pt x="1280651" y="27038"/>
                        </a:lnTo>
                        <a:lnTo>
                          <a:pt x="1120877" y="7374"/>
                        </a:lnTo>
                        <a:lnTo>
                          <a:pt x="636638" y="0"/>
                        </a:lnTo>
                        <a:lnTo>
                          <a:pt x="363793" y="2458"/>
                        </a:lnTo>
                        <a:lnTo>
                          <a:pt x="152400" y="27038"/>
                        </a:lnTo>
                        <a:lnTo>
                          <a:pt x="0" y="81116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12700"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80" name="直線コネクタ 279">
                    <a:extLst>
                      <a:ext uri="{FF2B5EF4-FFF2-40B4-BE49-F238E27FC236}">
                        <a16:creationId xmlns:a16="http://schemas.microsoft.com/office/drawing/2014/main" id="{D7825C9A-1DDB-9977-32D9-9B4D53DF2D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92304" y="2635699"/>
                    <a:ext cx="0" cy="167328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直線コネクタ 280">
                    <a:extLst>
                      <a:ext uri="{FF2B5EF4-FFF2-40B4-BE49-F238E27FC236}">
                        <a16:creationId xmlns:a16="http://schemas.microsoft.com/office/drawing/2014/main" id="{331695BA-E32A-D425-8C25-229F5A790C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62956" y="2603395"/>
                    <a:ext cx="0" cy="167328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2" name="正方形/長方形 281">
                    <a:extLst>
                      <a:ext uri="{FF2B5EF4-FFF2-40B4-BE49-F238E27FC236}">
                        <a16:creationId xmlns:a16="http://schemas.microsoft.com/office/drawing/2014/main" id="{D7931DFA-0A15-B7A8-503A-FC02740CFDB6}"/>
                      </a:ext>
                    </a:extLst>
                  </p:cNvPr>
                  <p:cNvSpPr/>
                  <p:nvPr/>
                </p:nvSpPr>
                <p:spPr>
                  <a:xfrm>
                    <a:off x="6653854" y="2624812"/>
                    <a:ext cx="204844" cy="4571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83" name="正方形/長方形 282">
                    <a:extLst>
                      <a:ext uri="{FF2B5EF4-FFF2-40B4-BE49-F238E27FC236}">
                        <a16:creationId xmlns:a16="http://schemas.microsoft.com/office/drawing/2014/main" id="{9FE426A9-F34C-8647-422C-FC224E528D2E}"/>
                      </a:ext>
                    </a:extLst>
                  </p:cNvPr>
                  <p:cNvSpPr/>
                  <p:nvPr/>
                </p:nvSpPr>
                <p:spPr>
                  <a:xfrm>
                    <a:off x="5969874" y="2670531"/>
                    <a:ext cx="1342452" cy="174182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84" name="直線コネクタ 283">
                    <a:extLst>
                      <a:ext uri="{FF2B5EF4-FFF2-40B4-BE49-F238E27FC236}">
                        <a16:creationId xmlns:a16="http://schemas.microsoft.com/office/drawing/2014/main" id="{E469D670-0356-6E50-9B50-808D405E25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92431" y="2647671"/>
                    <a:ext cx="0" cy="2390075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直線コネクタ 284">
                    <a:extLst>
                      <a:ext uri="{FF2B5EF4-FFF2-40B4-BE49-F238E27FC236}">
                        <a16:creationId xmlns:a16="http://schemas.microsoft.com/office/drawing/2014/main" id="{D1CF35D8-4F49-8BE2-C459-E1BB7DD40E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64078" y="2624812"/>
                    <a:ext cx="0" cy="2412934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6" name="正方形/長方形 285">
                    <a:extLst>
                      <a:ext uri="{FF2B5EF4-FFF2-40B4-BE49-F238E27FC236}">
                        <a16:creationId xmlns:a16="http://schemas.microsoft.com/office/drawing/2014/main" id="{00196FF5-9E53-508F-E4E5-9E76C686F554}"/>
                      </a:ext>
                    </a:extLst>
                  </p:cNvPr>
                  <p:cNvSpPr/>
                  <p:nvPr/>
                </p:nvSpPr>
                <p:spPr>
                  <a:xfrm>
                    <a:off x="5921488" y="2882213"/>
                    <a:ext cx="1108239" cy="1365784"/>
                  </a:xfrm>
                  <a:prstGeom prst="rect">
                    <a:avLst/>
                  </a:prstGeom>
                  <a:noFill/>
                  <a:ln w="2540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87" name="フリーフォーム: 図形 286">
                    <a:extLst>
                      <a:ext uri="{FF2B5EF4-FFF2-40B4-BE49-F238E27FC236}">
                        <a16:creationId xmlns:a16="http://schemas.microsoft.com/office/drawing/2014/main" id="{11BC93B5-5B6E-5E97-DE39-B5628DD1B20E}"/>
                      </a:ext>
                    </a:extLst>
                  </p:cNvPr>
                  <p:cNvSpPr/>
                  <p:nvPr/>
                </p:nvSpPr>
                <p:spPr>
                  <a:xfrm>
                    <a:off x="7361065" y="2656566"/>
                    <a:ext cx="467033" cy="326923"/>
                  </a:xfrm>
                  <a:custGeom>
                    <a:avLst/>
                    <a:gdLst>
                      <a:gd name="connsiteX0" fmla="*/ 0 w 467033"/>
                      <a:gd name="connsiteY0" fmla="*/ 0 h 326923"/>
                      <a:gd name="connsiteX1" fmla="*/ 2459 w 467033"/>
                      <a:gd name="connsiteY1" fmla="*/ 326923 h 326923"/>
                      <a:gd name="connsiteX2" fmla="*/ 63910 w 467033"/>
                      <a:gd name="connsiteY2" fmla="*/ 218768 h 326923"/>
                      <a:gd name="connsiteX3" fmla="*/ 233517 w 467033"/>
                      <a:gd name="connsiteY3" fmla="*/ 164690 h 326923"/>
                      <a:gd name="connsiteX4" fmla="*/ 435078 w 467033"/>
                      <a:gd name="connsiteY4" fmla="*/ 90948 h 326923"/>
                      <a:gd name="connsiteX5" fmla="*/ 467033 w 467033"/>
                      <a:gd name="connsiteY5" fmla="*/ 83574 h 326923"/>
                      <a:gd name="connsiteX6" fmla="*/ 467033 w 467033"/>
                      <a:gd name="connsiteY6" fmla="*/ 2458 h 326923"/>
                      <a:gd name="connsiteX7" fmla="*/ 0 w 467033"/>
                      <a:gd name="connsiteY7" fmla="*/ 0 h 3269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7033" h="326923">
                        <a:moveTo>
                          <a:pt x="0" y="0"/>
                        </a:moveTo>
                        <a:cubicBezTo>
                          <a:pt x="820" y="108974"/>
                          <a:pt x="1639" y="217949"/>
                          <a:pt x="2459" y="326923"/>
                        </a:cubicBezTo>
                        <a:lnTo>
                          <a:pt x="63910" y="218768"/>
                        </a:lnTo>
                        <a:lnTo>
                          <a:pt x="233517" y="164690"/>
                        </a:lnTo>
                        <a:lnTo>
                          <a:pt x="435078" y="90948"/>
                        </a:lnTo>
                        <a:lnTo>
                          <a:pt x="467033" y="83574"/>
                        </a:lnTo>
                        <a:lnTo>
                          <a:pt x="467033" y="245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cxnSp>
                <p:nvCxnSpPr>
                  <p:cNvPr id="288" name="直線コネクタ 287">
                    <a:extLst>
                      <a:ext uri="{FF2B5EF4-FFF2-40B4-BE49-F238E27FC236}">
                        <a16:creationId xmlns:a16="http://schemas.microsoft.com/office/drawing/2014/main" id="{F5FBFDBF-20D7-6581-4AA0-A662749E3A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377215" y="2661222"/>
                    <a:ext cx="0" cy="2412223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289" name="図 288">
                    <a:extLst>
                      <a:ext uri="{FF2B5EF4-FFF2-40B4-BE49-F238E27FC236}">
                        <a16:creationId xmlns:a16="http://schemas.microsoft.com/office/drawing/2014/main" id="{A299008D-C33F-A642-BC43-9A122F46656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6855214" y="2610469"/>
                    <a:ext cx="313000" cy="45719"/>
                  </a:xfrm>
                  <a:prstGeom prst="rect">
                    <a:avLst/>
                  </a:prstGeom>
                </p:spPr>
              </p:pic>
              <p:sp>
                <p:nvSpPr>
                  <p:cNvPr id="290" name="正方形/長方形 289">
                    <a:extLst>
                      <a:ext uri="{FF2B5EF4-FFF2-40B4-BE49-F238E27FC236}">
                        <a16:creationId xmlns:a16="http://schemas.microsoft.com/office/drawing/2014/main" id="{F13D4069-C94F-BE12-F51A-030D80C859E5}"/>
                      </a:ext>
                    </a:extLst>
                  </p:cNvPr>
                  <p:cNvSpPr/>
                  <p:nvPr/>
                </p:nvSpPr>
                <p:spPr>
                  <a:xfrm>
                    <a:off x="7089711" y="1020238"/>
                    <a:ext cx="145979" cy="164922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1" name="正方形/長方形 290">
                    <a:extLst>
                      <a:ext uri="{FF2B5EF4-FFF2-40B4-BE49-F238E27FC236}">
                        <a16:creationId xmlns:a16="http://schemas.microsoft.com/office/drawing/2014/main" id="{F1B2C3E7-C30D-CF75-FEB6-16F7347FF3E6}"/>
                      </a:ext>
                    </a:extLst>
                  </p:cNvPr>
                  <p:cNvSpPr/>
                  <p:nvPr/>
                </p:nvSpPr>
                <p:spPr>
                  <a:xfrm>
                    <a:off x="4678455" y="2704775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2" name="正方形/長方形 291">
                    <a:extLst>
                      <a:ext uri="{FF2B5EF4-FFF2-40B4-BE49-F238E27FC236}">
                        <a16:creationId xmlns:a16="http://schemas.microsoft.com/office/drawing/2014/main" id="{37FC3786-3583-54A0-F02B-A002243D35D1}"/>
                      </a:ext>
                    </a:extLst>
                  </p:cNvPr>
                  <p:cNvSpPr/>
                  <p:nvPr/>
                </p:nvSpPr>
                <p:spPr>
                  <a:xfrm>
                    <a:off x="5153981" y="2704774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3" name="正方形/長方形 292">
                    <a:extLst>
                      <a:ext uri="{FF2B5EF4-FFF2-40B4-BE49-F238E27FC236}">
                        <a16:creationId xmlns:a16="http://schemas.microsoft.com/office/drawing/2014/main" id="{C685E85C-526E-08B5-A756-FC90A0948980}"/>
                      </a:ext>
                    </a:extLst>
                  </p:cNvPr>
                  <p:cNvSpPr/>
                  <p:nvPr/>
                </p:nvSpPr>
                <p:spPr>
                  <a:xfrm>
                    <a:off x="5990475" y="2704773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4" name="正方形/長方形 293">
                    <a:extLst>
                      <a:ext uri="{FF2B5EF4-FFF2-40B4-BE49-F238E27FC236}">
                        <a16:creationId xmlns:a16="http://schemas.microsoft.com/office/drawing/2014/main" id="{353D9DBA-728C-0089-3E3B-035FAD59398E}"/>
                      </a:ext>
                    </a:extLst>
                  </p:cNvPr>
                  <p:cNvSpPr/>
                  <p:nvPr/>
                </p:nvSpPr>
                <p:spPr>
                  <a:xfrm>
                    <a:off x="6208410" y="2702340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5" name="正方形/長方形 294">
                    <a:extLst>
                      <a:ext uri="{FF2B5EF4-FFF2-40B4-BE49-F238E27FC236}">
                        <a16:creationId xmlns:a16="http://schemas.microsoft.com/office/drawing/2014/main" id="{048912D2-8366-5A18-7BA8-7B17E568A912}"/>
                      </a:ext>
                    </a:extLst>
                  </p:cNvPr>
                  <p:cNvSpPr/>
                  <p:nvPr/>
                </p:nvSpPr>
                <p:spPr>
                  <a:xfrm>
                    <a:off x="6699975" y="2776136"/>
                    <a:ext cx="325496" cy="126150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12700"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97" name="正方形/長方形 296">
                    <a:extLst>
                      <a:ext uri="{FF2B5EF4-FFF2-40B4-BE49-F238E27FC236}">
                        <a16:creationId xmlns:a16="http://schemas.microsoft.com/office/drawing/2014/main" id="{367D9479-1BF7-A987-3AE2-0446DBDDAADE}"/>
                      </a:ext>
                    </a:extLst>
                  </p:cNvPr>
                  <p:cNvSpPr/>
                  <p:nvPr/>
                </p:nvSpPr>
                <p:spPr>
                  <a:xfrm>
                    <a:off x="3062747" y="2667527"/>
                    <a:ext cx="983466" cy="2312511"/>
                  </a:xfrm>
                  <a:prstGeom prst="rect">
                    <a:avLst/>
                  </a:prstGeom>
                  <a:pattFill prst="openDmnd">
                    <a:fgClr>
                      <a:schemeClr val="bg2">
                        <a:lumMod val="25000"/>
                      </a:schemeClr>
                    </a:fgClr>
                    <a:bgClr>
                      <a:schemeClr val="bg1"/>
                    </a:bgClr>
                  </a:pattFill>
                  <a:ln>
                    <a:solidFill>
                      <a:schemeClr val="accent1">
                        <a:shade val="15000"/>
                        <a:alpha val="67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298" name="直線コネクタ 297">
                    <a:extLst>
                      <a:ext uri="{FF2B5EF4-FFF2-40B4-BE49-F238E27FC236}">
                        <a16:creationId xmlns:a16="http://schemas.microsoft.com/office/drawing/2014/main" id="{7DDB39C9-0C1A-B3D0-845E-B3B1BD7A5AEF}"/>
                      </a:ext>
                    </a:extLst>
                  </p:cNvPr>
                  <p:cNvCxnSpPr>
                    <a:cxnSpLocks/>
                    <a:endCxn id="295" idx="0"/>
                  </p:cNvCxnSpPr>
                  <p:nvPr/>
                </p:nvCxnSpPr>
                <p:spPr>
                  <a:xfrm>
                    <a:off x="6201778" y="2260349"/>
                    <a:ext cx="660945" cy="51578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9" name="矢印: 左右 298">
                    <a:extLst>
                      <a:ext uri="{FF2B5EF4-FFF2-40B4-BE49-F238E27FC236}">
                        <a16:creationId xmlns:a16="http://schemas.microsoft.com/office/drawing/2014/main" id="{A150F8D7-DCD4-1788-A330-2F0016B1A2B3}"/>
                      </a:ext>
                    </a:extLst>
                  </p:cNvPr>
                  <p:cNvSpPr/>
                  <p:nvPr/>
                </p:nvSpPr>
                <p:spPr>
                  <a:xfrm>
                    <a:off x="8113227" y="4762500"/>
                    <a:ext cx="160698" cy="45719"/>
                  </a:xfrm>
                  <a:prstGeom prst="leftRightArrow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00" name="矢印: 左右 299">
                    <a:extLst>
                      <a:ext uri="{FF2B5EF4-FFF2-40B4-BE49-F238E27FC236}">
                        <a16:creationId xmlns:a16="http://schemas.microsoft.com/office/drawing/2014/main" id="{A327C61D-3734-9234-DCA7-403AFFD0600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957973" y="4456749"/>
                    <a:ext cx="178708" cy="45719"/>
                  </a:xfrm>
                  <a:prstGeom prst="leftRightArrow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01" name="テキスト ボックス 300">
                    <a:extLst>
                      <a:ext uri="{FF2B5EF4-FFF2-40B4-BE49-F238E27FC236}">
                        <a16:creationId xmlns:a16="http://schemas.microsoft.com/office/drawing/2014/main" id="{948324D2-68B6-4CB8-B95B-85C39829795E}"/>
                      </a:ext>
                    </a:extLst>
                  </p:cNvPr>
                  <p:cNvSpPr txBox="1"/>
                  <p:nvPr/>
                </p:nvSpPr>
                <p:spPr>
                  <a:xfrm>
                    <a:off x="7973881" y="4601659"/>
                    <a:ext cx="391779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600" dirty="0"/>
                      <a:t>3.5m</a:t>
                    </a:r>
                    <a:endParaRPr kumimoji="1" lang="ja-JP" altLang="en-US" sz="600" dirty="0"/>
                  </a:p>
                </p:txBody>
              </p:sp>
              <p:sp>
                <p:nvSpPr>
                  <p:cNvPr id="302" name="テキスト ボックス 301">
                    <a:extLst>
                      <a:ext uri="{FF2B5EF4-FFF2-40B4-BE49-F238E27FC236}">
                        <a16:creationId xmlns:a16="http://schemas.microsoft.com/office/drawing/2014/main" id="{8697CBDB-D2F6-35B4-C884-A9BC178CD140}"/>
                      </a:ext>
                    </a:extLst>
                  </p:cNvPr>
                  <p:cNvSpPr txBox="1"/>
                  <p:nvPr/>
                </p:nvSpPr>
                <p:spPr>
                  <a:xfrm>
                    <a:off x="8784997" y="4340551"/>
                    <a:ext cx="391779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600" dirty="0"/>
                      <a:t>４</a:t>
                    </a:r>
                    <a:r>
                      <a:rPr kumimoji="1" lang="en-US" altLang="ja-JP" sz="600" dirty="0"/>
                      <a:t>m</a:t>
                    </a:r>
                    <a:endParaRPr kumimoji="1" lang="ja-JP" altLang="en-US" sz="600" dirty="0"/>
                  </a:p>
                </p:txBody>
              </p:sp>
              <p:sp>
                <p:nvSpPr>
                  <p:cNvPr id="303" name="楕円 302">
                    <a:extLst>
                      <a:ext uri="{FF2B5EF4-FFF2-40B4-BE49-F238E27FC236}">
                        <a16:creationId xmlns:a16="http://schemas.microsoft.com/office/drawing/2014/main" id="{5762CE02-EAA0-B630-F69E-A08E0270842D}"/>
                      </a:ext>
                    </a:extLst>
                  </p:cNvPr>
                  <p:cNvSpPr/>
                  <p:nvPr/>
                </p:nvSpPr>
                <p:spPr>
                  <a:xfrm>
                    <a:off x="7537084" y="2940797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04" name="楕円 303">
                    <a:extLst>
                      <a:ext uri="{FF2B5EF4-FFF2-40B4-BE49-F238E27FC236}">
                        <a16:creationId xmlns:a16="http://schemas.microsoft.com/office/drawing/2014/main" id="{8A457247-EFDA-8234-93A8-AC89E15F2055}"/>
                      </a:ext>
                    </a:extLst>
                  </p:cNvPr>
                  <p:cNvSpPr/>
                  <p:nvPr/>
                </p:nvSpPr>
                <p:spPr>
                  <a:xfrm>
                    <a:off x="8605910" y="3938446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05" name="楕円 304">
                    <a:extLst>
                      <a:ext uri="{FF2B5EF4-FFF2-40B4-BE49-F238E27FC236}">
                        <a16:creationId xmlns:a16="http://schemas.microsoft.com/office/drawing/2014/main" id="{803105A0-8A59-F04B-2444-22289A584831}"/>
                      </a:ext>
                    </a:extLst>
                  </p:cNvPr>
                  <p:cNvSpPr/>
                  <p:nvPr/>
                </p:nvSpPr>
                <p:spPr>
                  <a:xfrm>
                    <a:off x="9016219" y="2903238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11" name="フリーフォーム: 図形 310">
                    <a:extLst>
                      <a:ext uri="{FF2B5EF4-FFF2-40B4-BE49-F238E27FC236}">
                        <a16:creationId xmlns:a16="http://schemas.microsoft.com/office/drawing/2014/main" id="{31E766C6-3B71-DEF2-C0CF-60650126741D}"/>
                      </a:ext>
                    </a:extLst>
                  </p:cNvPr>
                  <p:cNvSpPr/>
                  <p:nvPr/>
                </p:nvSpPr>
                <p:spPr>
                  <a:xfrm>
                    <a:off x="10908241" y="2297963"/>
                    <a:ext cx="726830" cy="930031"/>
                  </a:xfrm>
                  <a:custGeom>
                    <a:avLst/>
                    <a:gdLst>
                      <a:gd name="connsiteX0" fmla="*/ 726830 w 726830"/>
                      <a:gd name="connsiteY0" fmla="*/ 0 h 930031"/>
                      <a:gd name="connsiteX1" fmla="*/ 0 w 726830"/>
                      <a:gd name="connsiteY1" fmla="*/ 23446 h 930031"/>
                      <a:gd name="connsiteX2" fmla="*/ 289169 w 726830"/>
                      <a:gd name="connsiteY2" fmla="*/ 375139 h 930031"/>
                      <a:gd name="connsiteX3" fmla="*/ 343877 w 726830"/>
                      <a:gd name="connsiteY3" fmla="*/ 633046 h 930031"/>
                      <a:gd name="connsiteX4" fmla="*/ 422030 w 726830"/>
                      <a:gd name="connsiteY4" fmla="*/ 930031 h 930031"/>
                      <a:gd name="connsiteX5" fmla="*/ 726830 w 726830"/>
                      <a:gd name="connsiteY5" fmla="*/ 0 h 9300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726830" h="930031">
                        <a:moveTo>
                          <a:pt x="726830" y="0"/>
                        </a:moveTo>
                        <a:lnTo>
                          <a:pt x="0" y="23446"/>
                        </a:lnTo>
                        <a:lnTo>
                          <a:pt x="289169" y="375139"/>
                        </a:lnTo>
                        <a:lnTo>
                          <a:pt x="343877" y="633046"/>
                        </a:lnTo>
                        <a:lnTo>
                          <a:pt x="422030" y="930031"/>
                        </a:lnTo>
                        <a:lnTo>
                          <a:pt x="72683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309" name="フリーフォーム: 図形 308">
                    <a:extLst>
                      <a:ext uri="{FF2B5EF4-FFF2-40B4-BE49-F238E27FC236}">
                        <a16:creationId xmlns:a16="http://schemas.microsoft.com/office/drawing/2014/main" id="{2A951DC2-17B4-43B0-6605-9DA9EDB615FA}"/>
                      </a:ext>
                    </a:extLst>
                  </p:cNvPr>
                  <p:cNvSpPr/>
                  <p:nvPr/>
                </p:nvSpPr>
                <p:spPr>
                  <a:xfrm>
                    <a:off x="7369737" y="2810940"/>
                    <a:ext cx="1631358" cy="1397423"/>
                  </a:xfrm>
                  <a:custGeom>
                    <a:avLst/>
                    <a:gdLst>
                      <a:gd name="connsiteX0" fmla="*/ 325052 w 1643489"/>
                      <a:gd name="connsiteY0" fmla="*/ 0 h 1397422"/>
                      <a:gd name="connsiteX1" fmla="*/ 1643489 w 1643489"/>
                      <a:gd name="connsiteY1" fmla="*/ 1285021 h 1397422"/>
                      <a:gd name="connsiteX2" fmla="*/ 1500709 w 1643489"/>
                      <a:gd name="connsiteY2" fmla="*/ 1339702 h 1397422"/>
                      <a:gd name="connsiteX3" fmla="*/ 1351853 w 1643489"/>
                      <a:gd name="connsiteY3" fmla="*/ 1376157 h 1397422"/>
                      <a:gd name="connsiteX4" fmla="*/ 1251604 w 1643489"/>
                      <a:gd name="connsiteY4" fmla="*/ 1388308 h 1397422"/>
                      <a:gd name="connsiteX5" fmla="*/ 1108824 w 1643489"/>
                      <a:gd name="connsiteY5" fmla="*/ 1397422 h 1397422"/>
                      <a:gd name="connsiteX6" fmla="*/ 1005536 w 1643489"/>
                      <a:gd name="connsiteY6" fmla="*/ 1391346 h 1397422"/>
                      <a:gd name="connsiteX7" fmla="*/ 926551 w 1643489"/>
                      <a:gd name="connsiteY7" fmla="*/ 1376157 h 1397422"/>
                      <a:gd name="connsiteX8" fmla="*/ 768582 w 1643489"/>
                      <a:gd name="connsiteY8" fmla="*/ 1333627 h 1397422"/>
                      <a:gd name="connsiteX9" fmla="*/ 601499 w 1643489"/>
                      <a:gd name="connsiteY9" fmla="*/ 1266793 h 1397422"/>
                      <a:gd name="connsiteX10" fmla="*/ 476946 w 1643489"/>
                      <a:gd name="connsiteY10" fmla="*/ 1190846 h 1397422"/>
                      <a:gd name="connsiteX11" fmla="*/ 352393 w 1643489"/>
                      <a:gd name="connsiteY11" fmla="*/ 1087559 h 1397422"/>
                      <a:gd name="connsiteX12" fmla="*/ 264295 w 1643489"/>
                      <a:gd name="connsiteY12" fmla="*/ 990347 h 1397422"/>
                      <a:gd name="connsiteX13" fmla="*/ 182272 w 1643489"/>
                      <a:gd name="connsiteY13" fmla="*/ 877945 h 1397422"/>
                      <a:gd name="connsiteX14" fmla="*/ 109363 w 1643489"/>
                      <a:gd name="connsiteY14" fmla="*/ 729090 h 1397422"/>
                      <a:gd name="connsiteX15" fmla="*/ 60757 w 1643489"/>
                      <a:gd name="connsiteY15" fmla="*/ 568082 h 1397422"/>
                      <a:gd name="connsiteX16" fmla="*/ 27340 w 1643489"/>
                      <a:gd name="connsiteY16" fmla="*/ 431378 h 1397422"/>
                      <a:gd name="connsiteX17" fmla="*/ 0 w 1643489"/>
                      <a:gd name="connsiteY17" fmla="*/ 318977 h 1397422"/>
                      <a:gd name="connsiteX18" fmla="*/ 0 w 1643489"/>
                      <a:gd name="connsiteY18" fmla="*/ 230878 h 1397422"/>
                      <a:gd name="connsiteX19" fmla="*/ 12151 w 1643489"/>
                      <a:gd name="connsiteY19" fmla="*/ 182272 h 1397422"/>
                      <a:gd name="connsiteX20" fmla="*/ 57719 w 1643489"/>
                      <a:gd name="connsiteY20" fmla="*/ 115439 h 1397422"/>
                      <a:gd name="connsiteX21" fmla="*/ 118477 w 1643489"/>
                      <a:gd name="connsiteY21" fmla="*/ 69871 h 1397422"/>
                      <a:gd name="connsiteX22" fmla="*/ 325052 w 1643489"/>
                      <a:gd name="connsiteY22" fmla="*/ 0 h 13974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1643489" h="1397422">
                        <a:moveTo>
                          <a:pt x="325052" y="0"/>
                        </a:moveTo>
                        <a:lnTo>
                          <a:pt x="1643489" y="1285021"/>
                        </a:lnTo>
                        <a:lnTo>
                          <a:pt x="1500709" y="1339702"/>
                        </a:lnTo>
                        <a:lnTo>
                          <a:pt x="1351853" y="1376157"/>
                        </a:lnTo>
                        <a:lnTo>
                          <a:pt x="1251604" y="1388308"/>
                        </a:lnTo>
                        <a:lnTo>
                          <a:pt x="1108824" y="1397422"/>
                        </a:lnTo>
                        <a:lnTo>
                          <a:pt x="1005536" y="1391346"/>
                        </a:lnTo>
                        <a:lnTo>
                          <a:pt x="926551" y="1376157"/>
                        </a:lnTo>
                        <a:lnTo>
                          <a:pt x="768582" y="1333627"/>
                        </a:lnTo>
                        <a:lnTo>
                          <a:pt x="601499" y="1266793"/>
                        </a:lnTo>
                        <a:lnTo>
                          <a:pt x="476946" y="1190846"/>
                        </a:lnTo>
                        <a:lnTo>
                          <a:pt x="352393" y="1087559"/>
                        </a:lnTo>
                        <a:lnTo>
                          <a:pt x="264295" y="990347"/>
                        </a:lnTo>
                        <a:lnTo>
                          <a:pt x="182272" y="877945"/>
                        </a:lnTo>
                        <a:lnTo>
                          <a:pt x="109363" y="729090"/>
                        </a:lnTo>
                        <a:lnTo>
                          <a:pt x="60757" y="568082"/>
                        </a:lnTo>
                        <a:lnTo>
                          <a:pt x="27340" y="431378"/>
                        </a:lnTo>
                        <a:lnTo>
                          <a:pt x="0" y="318977"/>
                        </a:lnTo>
                        <a:lnTo>
                          <a:pt x="0" y="230878"/>
                        </a:lnTo>
                        <a:lnTo>
                          <a:pt x="12151" y="182272"/>
                        </a:lnTo>
                        <a:lnTo>
                          <a:pt x="57719" y="115439"/>
                        </a:lnTo>
                        <a:lnTo>
                          <a:pt x="118477" y="69871"/>
                        </a:lnTo>
                        <a:lnTo>
                          <a:pt x="325052" y="0"/>
                        </a:lnTo>
                        <a:close/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  <a:alpha val="21000"/>
                    </a:schemeClr>
                  </a:solidFill>
                  <a:ln w="12700">
                    <a:solidFill>
                      <a:srgbClr val="262626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pic>
              <p:nvPicPr>
                <p:cNvPr id="191" name="図 190">
                  <a:extLst>
                    <a:ext uri="{FF2B5EF4-FFF2-40B4-BE49-F238E27FC236}">
                      <a16:creationId xmlns:a16="http://schemas.microsoft.com/office/drawing/2014/main" id="{50301803-7698-FC19-DF01-9C248714F88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57836" y="1134021"/>
                  <a:ext cx="364590" cy="1503936"/>
                </a:xfrm>
                <a:prstGeom prst="rect">
                  <a:avLst/>
                </a:prstGeom>
              </p:spPr>
            </p:pic>
          </p:grpSp>
          <p:sp>
            <p:nvSpPr>
              <p:cNvPr id="189" name="正方形/長方形 188">
                <a:extLst>
                  <a:ext uri="{FF2B5EF4-FFF2-40B4-BE49-F238E27FC236}">
                    <a16:creationId xmlns:a16="http://schemas.microsoft.com/office/drawing/2014/main" id="{334AABC2-B626-0D00-D5C5-AABAC6741F3A}"/>
                  </a:ext>
                </a:extLst>
              </p:cNvPr>
              <p:cNvSpPr/>
              <p:nvPr/>
            </p:nvSpPr>
            <p:spPr>
              <a:xfrm>
                <a:off x="5894983" y="1134021"/>
                <a:ext cx="3068474" cy="8583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168" name="図 167">
              <a:extLst>
                <a:ext uri="{FF2B5EF4-FFF2-40B4-BE49-F238E27FC236}">
                  <a16:creationId xmlns:a16="http://schemas.microsoft.com/office/drawing/2014/main" id="{15454239-D0D4-2CE3-0758-86F963CEA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94941" y="6358633"/>
              <a:ext cx="2991267" cy="238158"/>
            </a:xfrm>
            <a:prstGeom prst="rect">
              <a:avLst/>
            </a:prstGeom>
          </p:spPr>
        </p:pic>
        <p:sp>
          <p:nvSpPr>
            <p:cNvPr id="169" name="正方形/長方形 168">
              <a:extLst>
                <a:ext uri="{FF2B5EF4-FFF2-40B4-BE49-F238E27FC236}">
                  <a16:creationId xmlns:a16="http://schemas.microsoft.com/office/drawing/2014/main" id="{BF3393E6-A6C2-C631-7BA7-8266DB61F8A4}"/>
                </a:ext>
              </a:extLst>
            </p:cNvPr>
            <p:cNvSpPr/>
            <p:nvPr/>
          </p:nvSpPr>
          <p:spPr>
            <a:xfrm>
              <a:off x="4094851" y="4679383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0" name="正方形/長方形 169">
              <a:extLst>
                <a:ext uri="{FF2B5EF4-FFF2-40B4-BE49-F238E27FC236}">
                  <a16:creationId xmlns:a16="http://schemas.microsoft.com/office/drawing/2014/main" id="{D5FADBEA-287A-03BE-63B7-76D729A117D3}"/>
                </a:ext>
              </a:extLst>
            </p:cNvPr>
            <p:cNvSpPr/>
            <p:nvPr/>
          </p:nvSpPr>
          <p:spPr>
            <a:xfrm>
              <a:off x="4745643" y="4677974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正方形/長方形 170">
              <a:extLst>
                <a:ext uri="{FF2B5EF4-FFF2-40B4-BE49-F238E27FC236}">
                  <a16:creationId xmlns:a16="http://schemas.microsoft.com/office/drawing/2014/main" id="{A702E1BE-C8D6-0A51-CB88-C5786CFECB14}"/>
                </a:ext>
              </a:extLst>
            </p:cNvPr>
            <p:cNvSpPr/>
            <p:nvPr/>
          </p:nvSpPr>
          <p:spPr>
            <a:xfrm>
              <a:off x="5165423" y="4678942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2" name="正方形/長方形 171">
              <a:extLst>
                <a:ext uri="{FF2B5EF4-FFF2-40B4-BE49-F238E27FC236}">
                  <a16:creationId xmlns:a16="http://schemas.microsoft.com/office/drawing/2014/main" id="{5D6B6650-31FA-3F59-6A4A-9E05A5897F2D}"/>
                </a:ext>
              </a:extLst>
            </p:cNvPr>
            <p:cNvSpPr/>
            <p:nvPr/>
          </p:nvSpPr>
          <p:spPr>
            <a:xfrm>
              <a:off x="5977420" y="4682092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3" name="正方形/長方形 172">
              <a:extLst>
                <a:ext uri="{FF2B5EF4-FFF2-40B4-BE49-F238E27FC236}">
                  <a16:creationId xmlns:a16="http://schemas.microsoft.com/office/drawing/2014/main" id="{84D850BE-DE47-D351-0850-854CBC928A06}"/>
                </a:ext>
              </a:extLst>
            </p:cNvPr>
            <p:cNvSpPr/>
            <p:nvPr/>
          </p:nvSpPr>
          <p:spPr>
            <a:xfrm>
              <a:off x="6368542" y="4684091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4" name="正方形/長方形 173">
              <a:extLst>
                <a:ext uri="{FF2B5EF4-FFF2-40B4-BE49-F238E27FC236}">
                  <a16:creationId xmlns:a16="http://schemas.microsoft.com/office/drawing/2014/main" id="{C5EDEC72-75B1-66B7-7A30-A218655D3005}"/>
                </a:ext>
              </a:extLst>
            </p:cNvPr>
            <p:cNvSpPr/>
            <p:nvPr/>
          </p:nvSpPr>
          <p:spPr>
            <a:xfrm>
              <a:off x="6804148" y="4677974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0522DFAE-5C18-B11F-B691-8BA4310FD400}"/>
                </a:ext>
              </a:extLst>
            </p:cNvPr>
            <p:cNvSpPr/>
            <p:nvPr/>
          </p:nvSpPr>
          <p:spPr>
            <a:xfrm>
              <a:off x="7213661" y="4681684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正方形/長方形 175">
              <a:extLst>
                <a:ext uri="{FF2B5EF4-FFF2-40B4-BE49-F238E27FC236}">
                  <a16:creationId xmlns:a16="http://schemas.microsoft.com/office/drawing/2014/main" id="{71BD0945-8282-009E-DCA5-D4B8360ED8B5}"/>
                </a:ext>
              </a:extLst>
            </p:cNvPr>
            <p:cNvSpPr/>
            <p:nvPr/>
          </p:nvSpPr>
          <p:spPr>
            <a:xfrm>
              <a:off x="4153043" y="4132036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36275027-F7AB-6225-5844-0D835E31D19B}"/>
                </a:ext>
              </a:extLst>
            </p:cNvPr>
            <p:cNvSpPr/>
            <p:nvPr/>
          </p:nvSpPr>
          <p:spPr>
            <a:xfrm>
              <a:off x="7429220" y="2409092"/>
              <a:ext cx="2162782" cy="193994"/>
            </a:xfrm>
            <a:prstGeom prst="rect">
              <a:avLst/>
            </a:prstGeom>
            <a:solidFill>
              <a:schemeClr val="bg1">
                <a:lumMod val="50000"/>
                <a:alpha val="41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98B0965E-2234-37A9-131F-21F77716D68F}"/>
                </a:ext>
              </a:extLst>
            </p:cNvPr>
            <p:cNvSpPr txBox="1"/>
            <p:nvPr/>
          </p:nvSpPr>
          <p:spPr>
            <a:xfrm>
              <a:off x="3184137" y="3300731"/>
              <a:ext cx="3372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/>
                <a:t>工事中</a:t>
              </a:r>
            </a:p>
          </p:txBody>
        </p:sp>
        <p:sp>
          <p:nvSpPr>
            <p:cNvPr id="179" name="正方形/長方形 178">
              <a:extLst>
                <a:ext uri="{FF2B5EF4-FFF2-40B4-BE49-F238E27FC236}">
                  <a16:creationId xmlns:a16="http://schemas.microsoft.com/office/drawing/2014/main" id="{D098AA6C-80F2-3977-91BC-D22DC342FE9E}"/>
                </a:ext>
              </a:extLst>
            </p:cNvPr>
            <p:cNvSpPr/>
            <p:nvPr/>
          </p:nvSpPr>
          <p:spPr>
            <a:xfrm>
              <a:off x="7640889" y="4680365"/>
              <a:ext cx="171762" cy="163520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0" name="テキスト ボックス 179">
              <a:extLst>
                <a:ext uri="{FF2B5EF4-FFF2-40B4-BE49-F238E27FC236}">
                  <a16:creationId xmlns:a16="http://schemas.microsoft.com/office/drawing/2014/main" id="{77C4C2BB-B34E-3584-5D05-7E1BDFEEAA2F}"/>
                </a:ext>
              </a:extLst>
            </p:cNvPr>
            <p:cNvSpPr txBox="1"/>
            <p:nvPr/>
          </p:nvSpPr>
          <p:spPr>
            <a:xfrm>
              <a:off x="7412474" y="5343803"/>
              <a:ext cx="109705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FF0000"/>
                  </a:solidFill>
                </a:rPr>
                <a:t>歩行動線に　配慮ください</a:t>
              </a:r>
            </a:p>
          </p:txBody>
        </p:sp>
        <p:sp>
          <p:nvSpPr>
            <p:cNvPr id="181" name="矢印: 上下 180">
              <a:extLst>
                <a:ext uri="{FF2B5EF4-FFF2-40B4-BE49-F238E27FC236}">
                  <a16:creationId xmlns:a16="http://schemas.microsoft.com/office/drawing/2014/main" id="{0A22112B-6561-CD1D-8FBD-108877634482}"/>
                </a:ext>
              </a:extLst>
            </p:cNvPr>
            <p:cNvSpPr/>
            <p:nvPr/>
          </p:nvSpPr>
          <p:spPr>
            <a:xfrm>
              <a:off x="7206410" y="2435469"/>
              <a:ext cx="93643" cy="1122961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2" name="矢印: 上下 181">
              <a:extLst>
                <a:ext uri="{FF2B5EF4-FFF2-40B4-BE49-F238E27FC236}">
                  <a16:creationId xmlns:a16="http://schemas.microsoft.com/office/drawing/2014/main" id="{C6976131-9FC4-C946-8265-2747CC18AF04}"/>
                </a:ext>
              </a:extLst>
            </p:cNvPr>
            <p:cNvSpPr/>
            <p:nvPr/>
          </p:nvSpPr>
          <p:spPr>
            <a:xfrm>
              <a:off x="7747345" y="4417210"/>
              <a:ext cx="86564" cy="792466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3" name="矢印: 上下 182">
              <a:extLst>
                <a:ext uri="{FF2B5EF4-FFF2-40B4-BE49-F238E27FC236}">
                  <a16:creationId xmlns:a16="http://schemas.microsoft.com/office/drawing/2014/main" id="{BCC12BD3-29EB-8DC6-85BF-77ED44280A9F}"/>
                </a:ext>
              </a:extLst>
            </p:cNvPr>
            <p:cNvSpPr/>
            <p:nvPr/>
          </p:nvSpPr>
          <p:spPr>
            <a:xfrm rot="19870673">
              <a:off x="7486537" y="3567198"/>
              <a:ext cx="86564" cy="792466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4" name="直線矢印コネクタ 183">
              <a:extLst>
                <a:ext uri="{FF2B5EF4-FFF2-40B4-BE49-F238E27FC236}">
                  <a16:creationId xmlns:a16="http://schemas.microsoft.com/office/drawing/2014/main" id="{92CF88E8-003C-A885-5BA3-78EDBC47C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1231" y="2694286"/>
              <a:ext cx="0" cy="234261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テキスト ボックス 184">
              <a:extLst>
                <a:ext uri="{FF2B5EF4-FFF2-40B4-BE49-F238E27FC236}">
                  <a16:creationId xmlns:a16="http://schemas.microsoft.com/office/drawing/2014/main" id="{DA88B35C-9147-4756-0E02-99F3198E46A5}"/>
                </a:ext>
              </a:extLst>
            </p:cNvPr>
            <p:cNvSpPr txBox="1"/>
            <p:nvPr/>
          </p:nvSpPr>
          <p:spPr>
            <a:xfrm>
              <a:off x="3432725" y="3699847"/>
              <a:ext cx="5975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/>
                <a:t>45</a:t>
              </a:r>
              <a:r>
                <a:rPr kumimoji="1" lang="ja-JP" altLang="en-US" sz="1200" b="1" dirty="0"/>
                <a:t>ｍ</a:t>
              </a:r>
            </a:p>
          </p:txBody>
        </p:sp>
        <p:cxnSp>
          <p:nvCxnSpPr>
            <p:cNvPr id="186" name="直線矢印コネクタ 185">
              <a:extLst>
                <a:ext uri="{FF2B5EF4-FFF2-40B4-BE49-F238E27FC236}">
                  <a16:creationId xmlns:a16="http://schemas.microsoft.com/office/drawing/2014/main" id="{5C65DA4E-5AB1-7ED6-610D-6F4AF39D44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00" y="2470638"/>
              <a:ext cx="301400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158D8259-0A80-D7FC-4C76-889CB065EDBF}"/>
                </a:ext>
              </a:extLst>
            </p:cNvPr>
            <p:cNvSpPr txBox="1"/>
            <p:nvPr/>
          </p:nvSpPr>
          <p:spPr>
            <a:xfrm>
              <a:off x="5302575" y="2258811"/>
              <a:ext cx="11545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57.5</a:t>
              </a:r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ｍ</a:t>
              </a:r>
            </a:p>
          </p:txBody>
        </p:sp>
      </p:grp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0007A6EE-F8D9-0D61-9210-2E4DE128FFF2}"/>
              </a:ext>
            </a:extLst>
          </p:cNvPr>
          <p:cNvSpPr/>
          <p:nvPr/>
        </p:nvSpPr>
        <p:spPr>
          <a:xfrm>
            <a:off x="6532914" y="3516905"/>
            <a:ext cx="156759" cy="1076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0" name="正方形/長方形 319">
            <a:extLst>
              <a:ext uri="{FF2B5EF4-FFF2-40B4-BE49-F238E27FC236}">
                <a16:creationId xmlns:a16="http://schemas.microsoft.com/office/drawing/2014/main" id="{8F176866-02A5-5696-C0E6-72A4B1D6EDF7}"/>
              </a:ext>
            </a:extLst>
          </p:cNvPr>
          <p:cNvSpPr/>
          <p:nvPr/>
        </p:nvSpPr>
        <p:spPr>
          <a:xfrm>
            <a:off x="5168203" y="3466442"/>
            <a:ext cx="139478" cy="10761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1" name="正方形/長方形 320">
            <a:extLst>
              <a:ext uri="{FF2B5EF4-FFF2-40B4-BE49-F238E27FC236}">
                <a16:creationId xmlns:a16="http://schemas.microsoft.com/office/drawing/2014/main" id="{5588189C-16D6-D42A-7D88-FACBC3157CE9}"/>
              </a:ext>
            </a:extLst>
          </p:cNvPr>
          <p:cNvSpPr/>
          <p:nvPr/>
        </p:nvSpPr>
        <p:spPr>
          <a:xfrm>
            <a:off x="5519844" y="1505024"/>
            <a:ext cx="178768" cy="1227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2" name="楕円 321">
            <a:extLst>
              <a:ext uri="{FF2B5EF4-FFF2-40B4-BE49-F238E27FC236}">
                <a16:creationId xmlns:a16="http://schemas.microsoft.com/office/drawing/2014/main" id="{FEF55C18-F6A5-E2B9-D686-27FCF1FCCBFA}"/>
              </a:ext>
            </a:extLst>
          </p:cNvPr>
          <p:cNvSpPr/>
          <p:nvPr/>
        </p:nvSpPr>
        <p:spPr>
          <a:xfrm>
            <a:off x="5061846" y="1695620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3" name="楕円 322">
            <a:extLst>
              <a:ext uri="{FF2B5EF4-FFF2-40B4-BE49-F238E27FC236}">
                <a16:creationId xmlns:a16="http://schemas.microsoft.com/office/drawing/2014/main" id="{DFEA5979-A7EF-4D30-07D4-DC7F749E7ABB}"/>
              </a:ext>
            </a:extLst>
          </p:cNvPr>
          <p:cNvSpPr/>
          <p:nvPr/>
        </p:nvSpPr>
        <p:spPr>
          <a:xfrm>
            <a:off x="5967690" y="1691934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5" name="楕円 324">
            <a:extLst>
              <a:ext uri="{FF2B5EF4-FFF2-40B4-BE49-F238E27FC236}">
                <a16:creationId xmlns:a16="http://schemas.microsoft.com/office/drawing/2014/main" id="{C867E720-BE35-3B1C-9ED1-90AB30407AF9}"/>
              </a:ext>
            </a:extLst>
          </p:cNvPr>
          <p:cNvSpPr/>
          <p:nvPr/>
        </p:nvSpPr>
        <p:spPr>
          <a:xfrm>
            <a:off x="5990407" y="3158364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6" name="楕円 325">
            <a:extLst>
              <a:ext uri="{FF2B5EF4-FFF2-40B4-BE49-F238E27FC236}">
                <a16:creationId xmlns:a16="http://schemas.microsoft.com/office/drawing/2014/main" id="{BA35230F-12B3-D30B-AEF4-B3A4EE0602A7}"/>
              </a:ext>
            </a:extLst>
          </p:cNvPr>
          <p:cNvSpPr/>
          <p:nvPr/>
        </p:nvSpPr>
        <p:spPr>
          <a:xfrm>
            <a:off x="4236735" y="2205021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7" name="楕円 326">
            <a:extLst>
              <a:ext uri="{FF2B5EF4-FFF2-40B4-BE49-F238E27FC236}">
                <a16:creationId xmlns:a16="http://schemas.microsoft.com/office/drawing/2014/main" id="{3B35A32E-3422-5D07-5C97-EAD61369BC26}"/>
              </a:ext>
            </a:extLst>
          </p:cNvPr>
          <p:cNvSpPr/>
          <p:nvPr/>
        </p:nvSpPr>
        <p:spPr>
          <a:xfrm>
            <a:off x="5307681" y="3292052"/>
            <a:ext cx="212163" cy="203183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8" name="楕円 327">
            <a:extLst>
              <a:ext uri="{FF2B5EF4-FFF2-40B4-BE49-F238E27FC236}">
                <a16:creationId xmlns:a16="http://schemas.microsoft.com/office/drawing/2014/main" id="{36DB6974-D938-0EF5-DEB8-2DA35E44D6FA}"/>
              </a:ext>
            </a:extLst>
          </p:cNvPr>
          <p:cNvSpPr/>
          <p:nvPr/>
        </p:nvSpPr>
        <p:spPr>
          <a:xfrm>
            <a:off x="5755543" y="1671528"/>
            <a:ext cx="212163" cy="203183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楕円 328">
            <a:extLst>
              <a:ext uri="{FF2B5EF4-FFF2-40B4-BE49-F238E27FC236}">
                <a16:creationId xmlns:a16="http://schemas.microsoft.com/office/drawing/2014/main" id="{3F4DC513-3F83-5917-7B07-5E5DDC8722D4}"/>
              </a:ext>
            </a:extLst>
          </p:cNvPr>
          <p:cNvSpPr/>
          <p:nvPr/>
        </p:nvSpPr>
        <p:spPr>
          <a:xfrm>
            <a:off x="4172402" y="1691398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0" name="楕円 329">
            <a:extLst>
              <a:ext uri="{FF2B5EF4-FFF2-40B4-BE49-F238E27FC236}">
                <a16:creationId xmlns:a16="http://schemas.microsoft.com/office/drawing/2014/main" id="{5985795D-8C67-D12B-302D-621D4626D8A5}"/>
              </a:ext>
            </a:extLst>
          </p:cNvPr>
          <p:cNvSpPr/>
          <p:nvPr/>
        </p:nvSpPr>
        <p:spPr>
          <a:xfrm>
            <a:off x="5503126" y="3153943"/>
            <a:ext cx="115154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1" name="正方形/長方形 330">
            <a:extLst>
              <a:ext uri="{FF2B5EF4-FFF2-40B4-BE49-F238E27FC236}">
                <a16:creationId xmlns:a16="http://schemas.microsoft.com/office/drawing/2014/main" id="{1E55557F-BC81-63FC-3765-7BF48882D57B}"/>
              </a:ext>
            </a:extLst>
          </p:cNvPr>
          <p:cNvSpPr/>
          <p:nvPr/>
        </p:nvSpPr>
        <p:spPr>
          <a:xfrm>
            <a:off x="4312468" y="3468030"/>
            <a:ext cx="150928" cy="12103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2" name="正方形/長方形 331">
            <a:extLst>
              <a:ext uri="{FF2B5EF4-FFF2-40B4-BE49-F238E27FC236}">
                <a16:creationId xmlns:a16="http://schemas.microsoft.com/office/drawing/2014/main" id="{5674BB15-451A-9120-DD41-5FB41BC5C6A5}"/>
              </a:ext>
            </a:extLst>
          </p:cNvPr>
          <p:cNvSpPr/>
          <p:nvPr/>
        </p:nvSpPr>
        <p:spPr>
          <a:xfrm>
            <a:off x="4147351" y="1531557"/>
            <a:ext cx="178768" cy="1227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楕円 332">
            <a:extLst>
              <a:ext uri="{FF2B5EF4-FFF2-40B4-BE49-F238E27FC236}">
                <a16:creationId xmlns:a16="http://schemas.microsoft.com/office/drawing/2014/main" id="{B9A71D4E-DB29-2522-64F5-0D1794BD4FD9}"/>
              </a:ext>
            </a:extLst>
          </p:cNvPr>
          <p:cNvSpPr/>
          <p:nvPr/>
        </p:nvSpPr>
        <p:spPr>
          <a:xfrm>
            <a:off x="5969982" y="2441839"/>
            <a:ext cx="123847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4" name="楕円 333">
            <a:extLst>
              <a:ext uri="{FF2B5EF4-FFF2-40B4-BE49-F238E27FC236}">
                <a16:creationId xmlns:a16="http://schemas.microsoft.com/office/drawing/2014/main" id="{E773D682-4D22-00D8-7D96-5077514A5E32}"/>
              </a:ext>
            </a:extLst>
          </p:cNvPr>
          <p:cNvSpPr/>
          <p:nvPr/>
        </p:nvSpPr>
        <p:spPr>
          <a:xfrm>
            <a:off x="7329017" y="3315193"/>
            <a:ext cx="123847" cy="176169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ED9E95DD-36CE-F3DC-2B53-5BF763F7E92E}"/>
              </a:ext>
            </a:extLst>
          </p:cNvPr>
          <p:cNvSpPr/>
          <p:nvPr/>
        </p:nvSpPr>
        <p:spPr>
          <a:xfrm>
            <a:off x="6886821" y="4978822"/>
            <a:ext cx="3232131" cy="4782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A4538FA7-6CFF-1C42-2135-AF905A5F7539}"/>
              </a:ext>
            </a:extLst>
          </p:cNvPr>
          <p:cNvGrpSpPr/>
          <p:nvPr/>
        </p:nvGrpSpPr>
        <p:grpSpPr>
          <a:xfrm>
            <a:off x="6878394" y="5237082"/>
            <a:ext cx="4266862" cy="1430442"/>
            <a:chOff x="7245859" y="699984"/>
            <a:chExt cx="3967366" cy="1430442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DF0EABB-E222-04B9-2045-5FDD20140001}"/>
                </a:ext>
              </a:extLst>
            </p:cNvPr>
            <p:cNvSpPr txBox="1"/>
            <p:nvPr/>
          </p:nvSpPr>
          <p:spPr>
            <a:xfrm>
              <a:off x="7969789" y="742912"/>
              <a:ext cx="31839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分電盤（動力）交流三相</a:t>
              </a:r>
              <a:r>
                <a:rPr kumimoji="1" lang="en-US" altLang="ja-JP" sz="1400" b="1" dirty="0"/>
                <a:t>3</a:t>
              </a:r>
              <a:r>
                <a:rPr kumimoji="1" lang="ja-JP" altLang="en-US" sz="1400" b="1" dirty="0"/>
                <a:t>線式（</a:t>
              </a:r>
              <a:r>
                <a:rPr kumimoji="1" lang="en-US" altLang="ja-JP" sz="1400" b="1" dirty="0"/>
                <a:t>150A</a:t>
              </a:r>
              <a:r>
                <a:rPr kumimoji="1" lang="ja-JP" altLang="en-US" sz="1400" b="1" dirty="0"/>
                <a:t>）</a:t>
              </a:r>
              <a:endParaRPr lang="en-US" altLang="ja-JP" sz="1400" b="1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F9974C81-7F08-34C7-EC09-FA594F5600F4}"/>
                </a:ext>
              </a:extLst>
            </p:cNvPr>
            <p:cNvSpPr txBox="1"/>
            <p:nvPr/>
          </p:nvSpPr>
          <p:spPr>
            <a:xfrm>
              <a:off x="7969789" y="1791139"/>
              <a:ext cx="2670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排水設備</a:t>
              </a:r>
              <a:endParaRPr kumimoji="1" lang="en-US" altLang="ja-JP" sz="1400" b="1" dirty="0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51017743-0E4C-D689-1AE4-56557EDE185E}"/>
                </a:ext>
              </a:extLst>
            </p:cNvPr>
            <p:cNvSpPr/>
            <p:nvPr/>
          </p:nvSpPr>
          <p:spPr>
            <a:xfrm>
              <a:off x="7617105" y="778390"/>
              <a:ext cx="256632" cy="17616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D5C7BE9B-D871-5B22-D770-C1872FBB9279}"/>
                </a:ext>
              </a:extLst>
            </p:cNvPr>
            <p:cNvSpPr/>
            <p:nvPr/>
          </p:nvSpPr>
          <p:spPr>
            <a:xfrm>
              <a:off x="7245859" y="699984"/>
              <a:ext cx="3967366" cy="14304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71D1D959-2EA3-7C7E-E70D-809C37442666}"/>
                </a:ext>
              </a:extLst>
            </p:cNvPr>
            <p:cNvSpPr/>
            <p:nvPr/>
          </p:nvSpPr>
          <p:spPr>
            <a:xfrm>
              <a:off x="7637708" y="1519497"/>
              <a:ext cx="212163" cy="203183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chemeClr val="tx2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9BBE437F-9F35-C180-75CD-7C32115E15E6}"/>
                </a:ext>
              </a:extLst>
            </p:cNvPr>
            <p:cNvSpPr/>
            <p:nvPr/>
          </p:nvSpPr>
          <p:spPr>
            <a:xfrm>
              <a:off x="7686598" y="1850629"/>
              <a:ext cx="115154" cy="176169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755BB2F8-C11A-C95D-FD5B-D94455BFBA5C}"/>
                </a:ext>
              </a:extLst>
            </p:cNvPr>
            <p:cNvSpPr txBox="1"/>
            <p:nvPr/>
          </p:nvSpPr>
          <p:spPr>
            <a:xfrm>
              <a:off x="7969789" y="1468928"/>
              <a:ext cx="2670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/>
                <a:t>給水設備</a:t>
              </a:r>
              <a:endParaRPr kumimoji="1" lang="en-US" altLang="ja-JP" sz="1400" b="1" dirty="0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21769AE9-95F0-8134-7F64-12E53549EE44}"/>
                </a:ext>
              </a:extLst>
            </p:cNvPr>
            <p:cNvSpPr txBox="1"/>
            <p:nvPr/>
          </p:nvSpPr>
          <p:spPr>
            <a:xfrm>
              <a:off x="7902939" y="1086533"/>
              <a:ext cx="31839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イベント分電盤　交流単相</a:t>
              </a:r>
              <a:r>
                <a:rPr kumimoji="1" lang="en-US" altLang="ja-JP" sz="1400" b="1" dirty="0"/>
                <a:t>3</a:t>
              </a:r>
              <a:r>
                <a:rPr kumimoji="1" lang="ja-JP" altLang="en-US" sz="1400" b="1" dirty="0"/>
                <a:t>線</a:t>
              </a:r>
              <a:r>
                <a:rPr lang="ja-JP" altLang="en-US" sz="1400" b="1" dirty="0"/>
                <a:t>（</a:t>
              </a:r>
              <a:r>
                <a:rPr lang="en-US" altLang="ja-JP" sz="1400" b="1" dirty="0"/>
                <a:t>150A</a:t>
              </a:r>
              <a:r>
                <a:rPr lang="ja-JP" altLang="en-US" sz="1400" b="1" dirty="0"/>
                <a:t>）</a:t>
              </a:r>
              <a:endParaRPr lang="en-US" altLang="ja-JP" sz="1400" b="1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4B256340-044D-171B-9903-E5DDDF370EF6}"/>
                </a:ext>
              </a:extLst>
            </p:cNvPr>
            <p:cNvSpPr/>
            <p:nvPr/>
          </p:nvSpPr>
          <p:spPr>
            <a:xfrm>
              <a:off x="7617105" y="1140771"/>
              <a:ext cx="256632" cy="176169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42095DB-F634-A37B-143F-A08778C97A6D}"/>
              </a:ext>
            </a:extLst>
          </p:cNvPr>
          <p:cNvSpPr txBox="1"/>
          <p:nvPr/>
        </p:nvSpPr>
        <p:spPr>
          <a:xfrm>
            <a:off x="4837167" y="5409498"/>
            <a:ext cx="18225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品番　</a:t>
            </a:r>
            <a:r>
              <a:rPr kumimoji="1" lang="en-US" altLang="ja-JP" sz="1400" dirty="0"/>
              <a:t>6167</a:t>
            </a:r>
            <a:r>
              <a:rPr lang="en-US" altLang="ja-JP" sz="1400" dirty="0"/>
              <a:t>-</a:t>
            </a:r>
            <a:r>
              <a:rPr kumimoji="1" lang="en-US" altLang="ja-JP" sz="1400" dirty="0"/>
              <a:t>40×13</a:t>
            </a:r>
          </a:p>
          <a:p>
            <a:r>
              <a:rPr lang="en-US" altLang="ja-JP" sz="1400" dirty="0"/>
              <a:t>A</a:t>
            </a:r>
            <a:r>
              <a:rPr lang="ja-JP" altLang="en-US" sz="1400" dirty="0"/>
              <a:t>　</a:t>
            </a:r>
            <a:r>
              <a:rPr lang="en-US" altLang="ja-JP" sz="1400" dirty="0"/>
              <a:t>50.0</a:t>
            </a:r>
            <a:r>
              <a:rPr lang="ja-JP" altLang="en-US" sz="1400" dirty="0"/>
              <a:t>㎜</a:t>
            </a:r>
            <a:endParaRPr lang="en-US" altLang="ja-JP" sz="1400" dirty="0"/>
          </a:p>
          <a:p>
            <a:r>
              <a:rPr kumimoji="1" lang="en-US" altLang="ja-JP" sz="1400" dirty="0"/>
              <a:t>B</a:t>
            </a:r>
            <a:r>
              <a:rPr kumimoji="1" lang="ja-JP" altLang="en-US" sz="1400" dirty="0"/>
              <a:t>　</a:t>
            </a:r>
            <a:r>
              <a:rPr kumimoji="1" lang="en-US" altLang="ja-JP" sz="1400" dirty="0"/>
              <a:t>25.0</a:t>
            </a:r>
            <a:r>
              <a:rPr kumimoji="1" lang="ja-JP" altLang="en-US" sz="1400" dirty="0"/>
              <a:t>㎜</a:t>
            </a:r>
            <a:endParaRPr kumimoji="1" lang="en-US" altLang="ja-JP" sz="1400" dirty="0"/>
          </a:p>
          <a:p>
            <a:r>
              <a:rPr lang="en-US" altLang="ja-JP" sz="1400" dirty="0"/>
              <a:t>C</a:t>
            </a:r>
            <a:r>
              <a:rPr lang="ja-JP" altLang="en-US" sz="1400" dirty="0"/>
              <a:t>　</a:t>
            </a:r>
            <a:r>
              <a:rPr lang="en-US" altLang="ja-JP" sz="1400" dirty="0"/>
              <a:t>20.0</a:t>
            </a:r>
            <a:r>
              <a:rPr lang="ja-JP" altLang="en-US" sz="1400" dirty="0"/>
              <a:t>㎜</a:t>
            </a:r>
            <a:endParaRPr lang="en-US" altLang="ja-JP" sz="1400" dirty="0"/>
          </a:p>
          <a:p>
            <a:r>
              <a:rPr kumimoji="1" lang="en-US" altLang="ja-JP" sz="1400" dirty="0"/>
              <a:t>D</a:t>
            </a:r>
            <a:r>
              <a:rPr kumimoji="1" lang="ja-JP" altLang="en-US" sz="1400" dirty="0"/>
              <a:t>　</a:t>
            </a:r>
            <a:r>
              <a:rPr lang="en-US" altLang="ja-JP" sz="1400" dirty="0"/>
              <a:t>Rc1/2</a:t>
            </a:r>
          </a:p>
          <a:p>
            <a:r>
              <a:rPr kumimoji="1" lang="en-US" altLang="ja-JP" sz="1400" dirty="0"/>
              <a:t>E</a:t>
            </a:r>
            <a:r>
              <a:rPr lang="ja-JP" altLang="en-US" sz="1400" dirty="0"/>
              <a:t>　</a:t>
            </a:r>
            <a:r>
              <a:rPr lang="en-US" altLang="ja-JP" sz="1400" dirty="0"/>
              <a:t>R1</a:t>
            </a:r>
            <a:r>
              <a:rPr lang="ja-JP" altLang="en-US" sz="1400" dirty="0"/>
              <a:t> </a:t>
            </a:r>
            <a:r>
              <a:rPr lang="en-US" altLang="ja-JP" sz="1400" dirty="0"/>
              <a:t>1/2</a:t>
            </a:r>
            <a:endParaRPr kumimoji="1" lang="en-US" altLang="ja-JP" sz="1400" dirty="0"/>
          </a:p>
        </p:txBody>
      </p:sp>
      <p:sp>
        <p:nvSpPr>
          <p:cNvPr id="315" name="テキスト ボックス 314">
            <a:extLst>
              <a:ext uri="{FF2B5EF4-FFF2-40B4-BE49-F238E27FC236}">
                <a16:creationId xmlns:a16="http://schemas.microsoft.com/office/drawing/2014/main" id="{2FB07362-ADC7-625E-236C-91A9D9D17DEA}"/>
              </a:ext>
            </a:extLst>
          </p:cNvPr>
          <p:cNvSpPr txBox="1"/>
          <p:nvPr/>
        </p:nvSpPr>
        <p:spPr>
          <a:xfrm>
            <a:off x="2565146" y="5243997"/>
            <a:ext cx="2246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給水設備</a:t>
            </a:r>
            <a:endParaRPr lang="en-US" altLang="ja-JP" sz="1400" b="1" dirty="0"/>
          </a:p>
          <a:p>
            <a:r>
              <a:rPr lang="ja-JP" altLang="en-US" sz="1400" b="1" dirty="0"/>
              <a:t>アタッチメント詳細図　</a:t>
            </a:r>
            <a:endParaRPr kumimoji="1" lang="en-US" altLang="ja-JP" sz="1400" b="1" dirty="0"/>
          </a:p>
        </p:txBody>
      </p:sp>
    </p:spTree>
    <p:extLst>
      <p:ext uri="{BB962C8B-B14F-4D97-AF65-F5344CB8AC3E}">
        <p14:creationId xmlns:p14="http://schemas.microsoft.com/office/powerpoint/2010/main" val="65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89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蕪木 麻美子</dc:creator>
  <cp:lastModifiedBy>蕪木 麻美子</cp:lastModifiedBy>
  <cp:revision>5</cp:revision>
  <dcterms:created xsi:type="dcterms:W3CDTF">2026-03-24T07:47:56Z</dcterms:created>
  <dcterms:modified xsi:type="dcterms:W3CDTF">2026-03-30T08:49:00Z</dcterms:modified>
</cp:coreProperties>
</file>