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4E5A2"/>
    <a:srgbClr val="FFFF00"/>
    <a:srgbClr val="FFFFBA"/>
    <a:srgbClr val="F9B1F4"/>
    <a:srgbClr val="00B0F0"/>
    <a:srgbClr val="CFEFFC"/>
    <a:srgbClr val="FFFFFF"/>
    <a:srgbClr val="D9F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4F4BFC-8F25-473C-C40F-6625654BF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1FDE7F-919D-009C-473F-E26395B02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1311BC-19CB-6E3C-797B-70688CC29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AF7FDD-F3E6-EC1F-C110-AC71A8E3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F9198B-5F75-617A-BEB1-6B6FFBD5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77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F652E-4B31-AF84-A658-49C308CAD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ED31D3-C709-34BF-DE94-A4751A5A9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C9F242-7B77-8E9E-D4BF-33552D165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100BC5-E9AC-233D-F118-0D99E87E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8B4226-637F-F842-E8A6-1F359C30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33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B858C8-6E94-D4EE-F6BB-4B775EE48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636B19-A50B-9177-A92C-0CBDEE193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711E94-5966-9C7D-9A35-A620D716B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CBF4E2-535F-7F04-5584-12500FCF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1D0B87-F8EC-4439-76BA-BBE63D028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9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88647A-8278-F87F-7D5D-2E796678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D69665-5376-7D2B-B59D-A4580BB45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2616B1-23C3-151F-3AAB-3B857313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C938F9-33E6-3884-CC12-170954AE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BAE3B6-5B2D-413B-6041-71E624086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81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F47E6-0CA1-D6B1-C22C-BB0648AD4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A24D75-ED87-9E3E-375C-109A743A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7A9C9C-90CF-F0FD-7C91-9D73F8E81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6E24C-B66D-940B-AD0B-ABF5B3482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D85C10-9E2E-E324-5AB4-135CABB22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C3837F-B9A2-FFD8-DF05-012FE944E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3E58C0-1D2D-2A97-BD67-DDECD333E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2A815A-C300-714E-02B2-837AA6E53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F2D9B5-7B40-669F-F9C0-129B9E8C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84E681-322F-4B5E-9EAA-880244CE4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8BAA3C-6D27-C0C5-862C-AEF89B47A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32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4FDB2B-C2E3-DC8B-296E-D307B3399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C6DB8A-1897-9A0B-BB35-BB4E51EE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6FFB59-8AF9-D076-2543-7EFEE49D1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BB0DF74-397E-F8DD-2371-7D5A11F31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F6FB64-476A-35E3-CDF1-139172AA6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346A0EB-4746-CD4C-B9ED-0CDF2ECB4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ED5536-4977-C923-CA0E-843B7A92B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9D6F94-54CC-DA3C-ECE8-5F9DDE5B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D3BFAF-94A8-8F5A-BE5B-9657F7CB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EBE72C-76C4-403C-A3C8-541DA100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300007-47AC-C485-AE2C-FE2401723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C9D294-63C5-905A-5AEC-9380996DC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13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9DE2431-6088-ECD4-43CE-E6A28324E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BDC09B6-1F0B-A940-9331-396DC0421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ED481-1F05-1A66-F59F-DEEA258FE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51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B11C68-BA92-9438-9109-A676DC3AA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FCAE09-5AC2-AA96-56C6-4E9DE9508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8DFD4E-D337-662E-8DC5-56317FCD9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53268F-2266-B540-429C-514BD1E5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7EBBBD-A800-5578-117D-1FD0059A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B42A21-BE97-8D2A-10A0-E76415B51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82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3A7EA5-E984-75F4-CECF-8C558ACC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7C74D9-D602-DBE6-CEBA-01DC37E7FC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E8458AE-EF8B-1026-5DE7-CA983B2F7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BF0CF3-7CC1-6178-1731-25D95BCD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1F683-D25C-356C-F115-F6E1985C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313082-859F-A675-722B-C0309894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67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F72F2D2-871C-61B9-4BD7-C2D4D6931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F45479-66ED-C676-3B5D-18A31A216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AB8C3C-F974-A53D-274B-927E9A7E5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F00E88-03C5-4831-B2FE-E44819A54906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667399-2524-8C49-3E6F-DA61C3077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174B1E-B840-6B7B-DAA8-36625B893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27C23-3033-4EFB-AF22-CABD5D9C0C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87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4BB204FC-ADFF-CD78-2DD5-4EAF0E23ADFC}"/>
              </a:ext>
            </a:extLst>
          </p:cNvPr>
          <p:cNvGrpSpPr/>
          <p:nvPr/>
        </p:nvGrpSpPr>
        <p:grpSpPr>
          <a:xfrm>
            <a:off x="1571276" y="2286891"/>
            <a:ext cx="10078879" cy="4366085"/>
            <a:chOff x="1687654" y="2465964"/>
            <a:chExt cx="10078879" cy="4366085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FBBC10B3-4341-287B-E67B-EB87BDD24A72}"/>
                </a:ext>
              </a:extLst>
            </p:cNvPr>
            <p:cNvGrpSpPr/>
            <p:nvPr/>
          </p:nvGrpSpPr>
          <p:grpSpPr>
            <a:xfrm>
              <a:off x="1687654" y="2465964"/>
              <a:ext cx="10078879" cy="4366085"/>
              <a:chOff x="916387" y="2418804"/>
              <a:chExt cx="10508512" cy="4552198"/>
            </a:xfrm>
          </p:grpSpPr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2A04EE15-6614-2C8A-F716-B6360A244111}"/>
                  </a:ext>
                </a:extLst>
              </p:cNvPr>
              <p:cNvGrpSpPr/>
              <p:nvPr/>
            </p:nvGrpSpPr>
            <p:grpSpPr>
              <a:xfrm>
                <a:off x="916387" y="2418804"/>
                <a:ext cx="10508512" cy="4261877"/>
                <a:chOff x="841744" y="798738"/>
                <a:chExt cx="10508512" cy="4261877"/>
              </a:xfrm>
            </p:grpSpPr>
            <p:pic>
              <p:nvPicPr>
                <p:cNvPr id="5" name="図 4">
                  <a:extLst>
                    <a:ext uri="{FF2B5EF4-FFF2-40B4-BE49-F238E27FC236}">
                      <a16:creationId xmlns:a16="http://schemas.microsoft.com/office/drawing/2014/main" id="{26997802-6F77-98AF-D55E-B0076C9F470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rcRect t="27770" b="25943"/>
                <a:stretch>
                  <a:fillRect/>
                </a:stretch>
              </p:blipFill>
              <p:spPr>
                <a:xfrm>
                  <a:off x="841744" y="1904550"/>
                  <a:ext cx="10508512" cy="3156065"/>
                </a:xfrm>
                <a:prstGeom prst="rect">
                  <a:avLst/>
                </a:prstGeom>
              </p:spPr>
            </p:pic>
            <p:pic>
              <p:nvPicPr>
                <p:cNvPr id="13" name="図 12">
                  <a:extLst>
                    <a:ext uri="{FF2B5EF4-FFF2-40B4-BE49-F238E27FC236}">
                      <a16:creationId xmlns:a16="http://schemas.microsoft.com/office/drawing/2014/main" id="{4FF12496-B714-E6D4-D826-38780C30C27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rcRect t="61188" b="10458"/>
                <a:stretch>
                  <a:fillRect/>
                </a:stretch>
              </p:blipFill>
              <p:spPr>
                <a:xfrm>
                  <a:off x="3424095" y="798738"/>
                  <a:ext cx="7892567" cy="1120896"/>
                </a:xfrm>
                <a:prstGeom prst="rect">
                  <a:avLst/>
                </a:prstGeom>
              </p:spPr>
            </p:pic>
          </p:grp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90092C5B-7E52-66B4-C0A0-32F777F12D08}"/>
                  </a:ext>
                </a:extLst>
              </p:cNvPr>
              <p:cNvSpPr/>
              <p:nvPr/>
            </p:nvSpPr>
            <p:spPr>
              <a:xfrm>
                <a:off x="7365750" y="3734552"/>
                <a:ext cx="149773" cy="55179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CEEAFC5-350B-78F3-10F1-5A7BEE39091F}"/>
                  </a:ext>
                </a:extLst>
              </p:cNvPr>
              <p:cNvSpPr/>
              <p:nvPr/>
            </p:nvSpPr>
            <p:spPr>
              <a:xfrm>
                <a:off x="8993696" y="3728577"/>
                <a:ext cx="149773" cy="55179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056E9C4-B6B5-3CBD-35EB-2D7C10A56BC1}"/>
                  </a:ext>
                </a:extLst>
              </p:cNvPr>
              <p:cNvSpPr/>
              <p:nvPr/>
            </p:nvSpPr>
            <p:spPr>
              <a:xfrm>
                <a:off x="6187440" y="3539699"/>
                <a:ext cx="347189" cy="14533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24E50EBB-63A2-49A8-1DA7-14CF6FBF62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 t="31270"/>
              <a:stretch/>
            </p:blipFill>
            <p:spPr>
              <a:xfrm>
                <a:off x="3976405" y="6650177"/>
                <a:ext cx="3943900" cy="320825"/>
              </a:xfrm>
              <a:prstGeom prst="rect">
                <a:avLst/>
              </a:prstGeom>
            </p:spPr>
          </p:pic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F6A824BF-E82E-2C98-D6B5-B9A9F75E7AD7}"/>
                </a:ext>
              </a:extLst>
            </p:cNvPr>
            <p:cNvSpPr/>
            <p:nvPr/>
          </p:nvSpPr>
          <p:spPr>
            <a:xfrm>
              <a:off x="11248743" y="3553817"/>
              <a:ext cx="411210" cy="703334"/>
            </a:xfrm>
            <a:prstGeom prst="rect">
              <a:avLst/>
            </a:prstGeom>
            <a:solidFill>
              <a:schemeClr val="bg1">
                <a:lumMod val="75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39FE7E5D-D031-808D-92C5-8CF6B2CDD011}"/>
                </a:ext>
              </a:extLst>
            </p:cNvPr>
            <p:cNvSpPr/>
            <p:nvPr/>
          </p:nvSpPr>
          <p:spPr>
            <a:xfrm>
              <a:off x="4826301" y="4247360"/>
              <a:ext cx="6833652" cy="2179349"/>
            </a:xfrm>
            <a:custGeom>
              <a:avLst/>
              <a:gdLst>
                <a:gd name="connsiteX0" fmla="*/ 10821 w 6833652"/>
                <a:gd name="connsiteY0" fmla="*/ 27053 h 2180492"/>
                <a:gd name="connsiteX1" fmla="*/ 6812009 w 6833652"/>
                <a:gd name="connsiteY1" fmla="*/ 0 h 2180492"/>
                <a:gd name="connsiteX2" fmla="*/ 6833652 w 6833652"/>
                <a:gd name="connsiteY2" fmla="*/ 2169671 h 2180492"/>
                <a:gd name="connsiteX3" fmla="*/ 6660511 w 6833652"/>
                <a:gd name="connsiteY3" fmla="*/ 2169671 h 2180492"/>
                <a:gd name="connsiteX4" fmla="*/ 6655100 w 6833652"/>
                <a:gd name="connsiteY4" fmla="*/ 2028994 h 2180492"/>
                <a:gd name="connsiteX5" fmla="*/ 6628047 w 6833652"/>
                <a:gd name="connsiteY5" fmla="*/ 1888317 h 2180492"/>
                <a:gd name="connsiteX6" fmla="*/ 6611815 w 6833652"/>
                <a:gd name="connsiteY6" fmla="*/ 1796336 h 2180492"/>
                <a:gd name="connsiteX7" fmla="*/ 6590172 w 6833652"/>
                <a:gd name="connsiteY7" fmla="*/ 1682712 h 2180492"/>
                <a:gd name="connsiteX8" fmla="*/ 6546887 w 6833652"/>
                <a:gd name="connsiteY8" fmla="*/ 1563678 h 2180492"/>
                <a:gd name="connsiteX9" fmla="*/ 6476549 w 6833652"/>
                <a:gd name="connsiteY9" fmla="*/ 1460876 h 2180492"/>
                <a:gd name="connsiteX10" fmla="*/ 6438674 w 6833652"/>
                <a:gd name="connsiteY10" fmla="*/ 1363484 h 2180492"/>
                <a:gd name="connsiteX11" fmla="*/ 6389978 w 6833652"/>
                <a:gd name="connsiteY11" fmla="*/ 1287735 h 2180492"/>
                <a:gd name="connsiteX12" fmla="*/ 6330461 w 6833652"/>
                <a:gd name="connsiteY12" fmla="*/ 1201164 h 2180492"/>
                <a:gd name="connsiteX13" fmla="*/ 6265533 w 6833652"/>
                <a:gd name="connsiteY13" fmla="*/ 1125415 h 2180492"/>
                <a:gd name="connsiteX14" fmla="*/ 6195195 w 6833652"/>
                <a:gd name="connsiteY14" fmla="*/ 1060488 h 2180492"/>
                <a:gd name="connsiteX15" fmla="*/ 6130267 w 6833652"/>
                <a:gd name="connsiteY15" fmla="*/ 1011792 h 2180492"/>
                <a:gd name="connsiteX16" fmla="*/ 6049107 w 6833652"/>
                <a:gd name="connsiteY16" fmla="*/ 925221 h 2180492"/>
                <a:gd name="connsiteX17" fmla="*/ 6011233 w 6833652"/>
                <a:gd name="connsiteY17" fmla="*/ 892757 h 2180492"/>
                <a:gd name="connsiteX18" fmla="*/ 5924662 w 6833652"/>
                <a:gd name="connsiteY18" fmla="*/ 833240 h 2180492"/>
                <a:gd name="connsiteX19" fmla="*/ 5838092 w 6833652"/>
                <a:gd name="connsiteY19" fmla="*/ 768312 h 2180492"/>
                <a:gd name="connsiteX20" fmla="*/ 5762343 w 6833652"/>
                <a:gd name="connsiteY20" fmla="*/ 730438 h 2180492"/>
                <a:gd name="connsiteX21" fmla="*/ 5686594 w 6833652"/>
                <a:gd name="connsiteY21" fmla="*/ 692563 h 2180492"/>
                <a:gd name="connsiteX22" fmla="*/ 5567559 w 6833652"/>
                <a:gd name="connsiteY22" fmla="*/ 638457 h 2180492"/>
                <a:gd name="connsiteX23" fmla="*/ 5453936 w 6833652"/>
                <a:gd name="connsiteY23" fmla="*/ 584350 h 2180492"/>
                <a:gd name="connsiteX24" fmla="*/ 5367365 w 6833652"/>
                <a:gd name="connsiteY24" fmla="*/ 546476 h 2180492"/>
                <a:gd name="connsiteX25" fmla="*/ 5264563 w 6833652"/>
                <a:gd name="connsiteY25" fmla="*/ 519422 h 2180492"/>
                <a:gd name="connsiteX26" fmla="*/ 5172582 w 6833652"/>
                <a:gd name="connsiteY26" fmla="*/ 492369 h 2180492"/>
                <a:gd name="connsiteX27" fmla="*/ 5080601 w 6833652"/>
                <a:gd name="connsiteY27" fmla="*/ 476137 h 2180492"/>
                <a:gd name="connsiteX28" fmla="*/ 4956156 w 6833652"/>
                <a:gd name="connsiteY28" fmla="*/ 454495 h 2180492"/>
                <a:gd name="connsiteX29" fmla="*/ 4853353 w 6833652"/>
                <a:gd name="connsiteY29" fmla="*/ 432852 h 2180492"/>
                <a:gd name="connsiteX30" fmla="*/ 4723498 w 6833652"/>
                <a:gd name="connsiteY30" fmla="*/ 422031 h 2180492"/>
                <a:gd name="connsiteX31" fmla="*/ 4604463 w 6833652"/>
                <a:gd name="connsiteY31" fmla="*/ 411209 h 2180492"/>
                <a:gd name="connsiteX32" fmla="*/ 4409680 w 6833652"/>
                <a:gd name="connsiteY32" fmla="*/ 389567 h 2180492"/>
                <a:gd name="connsiteX33" fmla="*/ 4285235 w 6833652"/>
                <a:gd name="connsiteY33" fmla="*/ 389567 h 2180492"/>
                <a:gd name="connsiteX34" fmla="*/ 4171611 w 6833652"/>
                <a:gd name="connsiteY34" fmla="*/ 394977 h 2180492"/>
                <a:gd name="connsiteX35" fmla="*/ 4009292 w 6833652"/>
                <a:gd name="connsiteY35" fmla="*/ 405799 h 2180492"/>
                <a:gd name="connsiteX36" fmla="*/ 3852383 w 6833652"/>
                <a:gd name="connsiteY36" fmla="*/ 422031 h 2180492"/>
                <a:gd name="connsiteX37" fmla="*/ 3700885 w 6833652"/>
                <a:gd name="connsiteY37" fmla="*/ 432852 h 2180492"/>
                <a:gd name="connsiteX38" fmla="*/ 3516923 w 6833652"/>
                <a:gd name="connsiteY38" fmla="*/ 449084 h 2180492"/>
                <a:gd name="connsiteX39" fmla="*/ 3397888 w 6833652"/>
                <a:gd name="connsiteY39" fmla="*/ 476137 h 2180492"/>
                <a:gd name="connsiteX40" fmla="*/ 3240979 w 6833652"/>
                <a:gd name="connsiteY40" fmla="*/ 503190 h 2180492"/>
                <a:gd name="connsiteX41" fmla="*/ 3116534 w 6833652"/>
                <a:gd name="connsiteY41" fmla="*/ 530244 h 2180492"/>
                <a:gd name="connsiteX42" fmla="*/ 2997500 w 6833652"/>
                <a:gd name="connsiteY42" fmla="*/ 557297 h 2180492"/>
                <a:gd name="connsiteX43" fmla="*/ 2889287 w 6833652"/>
                <a:gd name="connsiteY43" fmla="*/ 584350 h 2180492"/>
                <a:gd name="connsiteX44" fmla="*/ 2748610 w 6833652"/>
                <a:gd name="connsiteY44" fmla="*/ 627635 h 2180492"/>
                <a:gd name="connsiteX45" fmla="*/ 2597112 w 6833652"/>
                <a:gd name="connsiteY45" fmla="*/ 681742 h 2180492"/>
                <a:gd name="connsiteX46" fmla="*/ 2434792 w 6833652"/>
                <a:gd name="connsiteY46" fmla="*/ 725027 h 2180492"/>
                <a:gd name="connsiteX47" fmla="*/ 2299526 w 6833652"/>
                <a:gd name="connsiteY47" fmla="*/ 784544 h 2180492"/>
                <a:gd name="connsiteX48" fmla="*/ 2202134 w 6833652"/>
                <a:gd name="connsiteY48" fmla="*/ 817008 h 2180492"/>
                <a:gd name="connsiteX49" fmla="*/ 2088511 w 6833652"/>
                <a:gd name="connsiteY49" fmla="*/ 871115 h 2180492"/>
                <a:gd name="connsiteX50" fmla="*/ 1996530 w 6833652"/>
                <a:gd name="connsiteY50" fmla="*/ 908989 h 2180492"/>
                <a:gd name="connsiteX51" fmla="*/ 1877495 w 6833652"/>
                <a:gd name="connsiteY51" fmla="*/ 963096 h 2180492"/>
                <a:gd name="connsiteX52" fmla="*/ 1790925 w 6833652"/>
                <a:gd name="connsiteY52" fmla="*/ 1011792 h 2180492"/>
                <a:gd name="connsiteX53" fmla="*/ 1661069 w 6833652"/>
                <a:gd name="connsiteY53" fmla="*/ 1071309 h 2180492"/>
                <a:gd name="connsiteX54" fmla="*/ 1536624 w 6833652"/>
                <a:gd name="connsiteY54" fmla="*/ 1125415 h 2180492"/>
                <a:gd name="connsiteX55" fmla="*/ 1460875 w 6833652"/>
                <a:gd name="connsiteY55" fmla="*/ 1163290 h 2180492"/>
                <a:gd name="connsiteX56" fmla="*/ 1336430 w 6833652"/>
                <a:gd name="connsiteY56" fmla="*/ 1239039 h 2180492"/>
                <a:gd name="connsiteX57" fmla="*/ 1276913 w 6833652"/>
                <a:gd name="connsiteY57" fmla="*/ 1282324 h 2180492"/>
                <a:gd name="connsiteX58" fmla="*/ 1179521 w 6833652"/>
                <a:gd name="connsiteY58" fmla="*/ 1347252 h 2180492"/>
                <a:gd name="connsiteX59" fmla="*/ 1098362 w 6833652"/>
                <a:gd name="connsiteY59" fmla="*/ 1390537 h 2180492"/>
                <a:gd name="connsiteX60" fmla="*/ 1033434 w 6833652"/>
                <a:gd name="connsiteY60" fmla="*/ 1423001 h 2180492"/>
                <a:gd name="connsiteX61" fmla="*/ 925221 w 6833652"/>
                <a:gd name="connsiteY61" fmla="*/ 1504161 h 2180492"/>
                <a:gd name="connsiteX62" fmla="*/ 860293 w 6833652"/>
                <a:gd name="connsiteY62" fmla="*/ 1547446 h 2180492"/>
                <a:gd name="connsiteX63" fmla="*/ 768312 w 6833652"/>
                <a:gd name="connsiteY63" fmla="*/ 1612374 h 2180492"/>
                <a:gd name="connsiteX64" fmla="*/ 697974 w 6833652"/>
                <a:gd name="connsiteY64" fmla="*/ 1655659 h 2180492"/>
                <a:gd name="connsiteX65" fmla="*/ 595171 w 6833652"/>
                <a:gd name="connsiteY65" fmla="*/ 1742230 h 2180492"/>
                <a:gd name="connsiteX66" fmla="*/ 524833 w 6833652"/>
                <a:gd name="connsiteY66" fmla="*/ 1807157 h 2180492"/>
                <a:gd name="connsiteX67" fmla="*/ 454494 w 6833652"/>
                <a:gd name="connsiteY67" fmla="*/ 1866675 h 2180492"/>
                <a:gd name="connsiteX68" fmla="*/ 351692 w 6833652"/>
                <a:gd name="connsiteY68" fmla="*/ 1964066 h 2180492"/>
                <a:gd name="connsiteX69" fmla="*/ 275943 w 6833652"/>
                <a:gd name="connsiteY69" fmla="*/ 2034405 h 2180492"/>
                <a:gd name="connsiteX70" fmla="*/ 243479 w 6833652"/>
                <a:gd name="connsiteY70" fmla="*/ 2126386 h 2180492"/>
                <a:gd name="connsiteX71" fmla="*/ 232658 w 6833652"/>
                <a:gd name="connsiteY71" fmla="*/ 2180492 h 2180492"/>
                <a:gd name="connsiteX72" fmla="*/ 0 w 6833652"/>
                <a:gd name="connsiteY72" fmla="*/ 2180492 h 2180492"/>
                <a:gd name="connsiteX73" fmla="*/ 0 w 6833652"/>
                <a:gd name="connsiteY73" fmla="*/ 1655659 h 2180492"/>
                <a:gd name="connsiteX74" fmla="*/ 140676 w 6833652"/>
                <a:gd name="connsiteY74" fmla="*/ 1634017 h 2180492"/>
                <a:gd name="connsiteX75" fmla="*/ 248889 w 6833652"/>
                <a:gd name="connsiteY75" fmla="*/ 1628606 h 2180492"/>
                <a:gd name="connsiteX76" fmla="*/ 351692 w 6833652"/>
                <a:gd name="connsiteY76" fmla="*/ 1590731 h 2180492"/>
                <a:gd name="connsiteX77" fmla="*/ 432852 w 6833652"/>
                <a:gd name="connsiteY77" fmla="*/ 1558267 h 2180492"/>
                <a:gd name="connsiteX78" fmla="*/ 535654 w 6833652"/>
                <a:gd name="connsiteY78" fmla="*/ 1509572 h 2180492"/>
                <a:gd name="connsiteX79" fmla="*/ 681742 w 6833652"/>
                <a:gd name="connsiteY79" fmla="*/ 1439233 h 2180492"/>
                <a:gd name="connsiteX80" fmla="*/ 800776 w 6833652"/>
                <a:gd name="connsiteY80" fmla="*/ 1358073 h 2180492"/>
                <a:gd name="connsiteX81" fmla="*/ 914400 w 6833652"/>
                <a:gd name="connsiteY81" fmla="*/ 1233628 h 2180492"/>
                <a:gd name="connsiteX82" fmla="*/ 1044255 w 6833652"/>
                <a:gd name="connsiteY82" fmla="*/ 1114594 h 2180492"/>
                <a:gd name="connsiteX83" fmla="*/ 1120004 w 6833652"/>
                <a:gd name="connsiteY83" fmla="*/ 1028024 h 2180492"/>
                <a:gd name="connsiteX84" fmla="*/ 1190343 w 6833652"/>
                <a:gd name="connsiteY84" fmla="*/ 936043 h 2180492"/>
                <a:gd name="connsiteX85" fmla="*/ 1260681 w 6833652"/>
                <a:gd name="connsiteY85" fmla="*/ 811598 h 2180492"/>
                <a:gd name="connsiteX86" fmla="*/ 1303966 w 6833652"/>
                <a:gd name="connsiteY86" fmla="*/ 725027 h 2180492"/>
                <a:gd name="connsiteX87" fmla="*/ 1336430 w 6833652"/>
                <a:gd name="connsiteY87" fmla="*/ 649278 h 2180492"/>
                <a:gd name="connsiteX88" fmla="*/ 1303966 w 6833652"/>
                <a:gd name="connsiteY88" fmla="*/ 535654 h 2180492"/>
                <a:gd name="connsiteX89" fmla="*/ 1298556 w 6833652"/>
                <a:gd name="connsiteY89" fmla="*/ 492369 h 2180492"/>
                <a:gd name="connsiteX90" fmla="*/ 1228217 w 6833652"/>
                <a:gd name="connsiteY90" fmla="*/ 405799 h 2180492"/>
                <a:gd name="connsiteX91" fmla="*/ 1136236 w 6833652"/>
                <a:gd name="connsiteY91" fmla="*/ 346282 h 2180492"/>
                <a:gd name="connsiteX92" fmla="*/ 1017202 w 6833652"/>
                <a:gd name="connsiteY92" fmla="*/ 292175 h 2180492"/>
                <a:gd name="connsiteX93" fmla="*/ 925221 w 6833652"/>
                <a:gd name="connsiteY93" fmla="*/ 265122 h 2180492"/>
                <a:gd name="connsiteX94" fmla="*/ 779133 w 6833652"/>
                <a:gd name="connsiteY94" fmla="*/ 232658 h 2180492"/>
                <a:gd name="connsiteX95" fmla="*/ 681742 w 6833652"/>
                <a:gd name="connsiteY95" fmla="*/ 221837 h 2180492"/>
                <a:gd name="connsiteX96" fmla="*/ 519422 w 6833652"/>
                <a:gd name="connsiteY96" fmla="*/ 205605 h 2180492"/>
                <a:gd name="connsiteX97" fmla="*/ 384156 w 6833652"/>
                <a:gd name="connsiteY97" fmla="*/ 205605 h 2180492"/>
                <a:gd name="connsiteX98" fmla="*/ 286764 w 6833652"/>
                <a:gd name="connsiteY98" fmla="*/ 205605 h 2180492"/>
                <a:gd name="connsiteX99" fmla="*/ 135266 w 6833652"/>
                <a:gd name="connsiteY99" fmla="*/ 205605 h 2180492"/>
                <a:gd name="connsiteX100" fmla="*/ 10821 w 6833652"/>
                <a:gd name="connsiteY100" fmla="*/ 200194 h 2180492"/>
                <a:gd name="connsiteX101" fmla="*/ 10821 w 6833652"/>
                <a:gd name="connsiteY101" fmla="*/ 27053 h 2180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6833652" h="2180492">
                  <a:moveTo>
                    <a:pt x="10821" y="27053"/>
                  </a:moveTo>
                  <a:lnTo>
                    <a:pt x="6812009" y="0"/>
                  </a:lnTo>
                  <a:lnTo>
                    <a:pt x="6833652" y="2169671"/>
                  </a:lnTo>
                  <a:lnTo>
                    <a:pt x="6660511" y="2169671"/>
                  </a:lnTo>
                  <a:lnTo>
                    <a:pt x="6655100" y="2028994"/>
                  </a:lnTo>
                  <a:lnTo>
                    <a:pt x="6628047" y="1888317"/>
                  </a:lnTo>
                  <a:lnTo>
                    <a:pt x="6611815" y="1796336"/>
                  </a:lnTo>
                  <a:lnTo>
                    <a:pt x="6590172" y="1682712"/>
                  </a:lnTo>
                  <a:lnTo>
                    <a:pt x="6546887" y="1563678"/>
                  </a:lnTo>
                  <a:lnTo>
                    <a:pt x="6476549" y="1460876"/>
                  </a:lnTo>
                  <a:lnTo>
                    <a:pt x="6438674" y="1363484"/>
                  </a:lnTo>
                  <a:lnTo>
                    <a:pt x="6389978" y="1287735"/>
                  </a:lnTo>
                  <a:lnTo>
                    <a:pt x="6330461" y="1201164"/>
                  </a:lnTo>
                  <a:lnTo>
                    <a:pt x="6265533" y="1125415"/>
                  </a:lnTo>
                  <a:lnTo>
                    <a:pt x="6195195" y="1060488"/>
                  </a:lnTo>
                  <a:lnTo>
                    <a:pt x="6130267" y="1011792"/>
                  </a:lnTo>
                  <a:lnTo>
                    <a:pt x="6049107" y="925221"/>
                  </a:lnTo>
                  <a:lnTo>
                    <a:pt x="6011233" y="892757"/>
                  </a:lnTo>
                  <a:lnTo>
                    <a:pt x="5924662" y="833240"/>
                  </a:lnTo>
                  <a:lnTo>
                    <a:pt x="5838092" y="768312"/>
                  </a:lnTo>
                  <a:lnTo>
                    <a:pt x="5762343" y="730438"/>
                  </a:lnTo>
                  <a:lnTo>
                    <a:pt x="5686594" y="692563"/>
                  </a:lnTo>
                  <a:lnTo>
                    <a:pt x="5567559" y="638457"/>
                  </a:lnTo>
                  <a:lnTo>
                    <a:pt x="5453936" y="584350"/>
                  </a:lnTo>
                  <a:lnTo>
                    <a:pt x="5367365" y="546476"/>
                  </a:lnTo>
                  <a:lnTo>
                    <a:pt x="5264563" y="519422"/>
                  </a:lnTo>
                  <a:lnTo>
                    <a:pt x="5172582" y="492369"/>
                  </a:lnTo>
                  <a:lnTo>
                    <a:pt x="5080601" y="476137"/>
                  </a:lnTo>
                  <a:lnTo>
                    <a:pt x="4956156" y="454495"/>
                  </a:lnTo>
                  <a:lnTo>
                    <a:pt x="4853353" y="432852"/>
                  </a:lnTo>
                  <a:lnTo>
                    <a:pt x="4723498" y="422031"/>
                  </a:lnTo>
                  <a:lnTo>
                    <a:pt x="4604463" y="411209"/>
                  </a:lnTo>
                  <a:lnTo>
                    <a:pt x="4409680" y="389567"/>
                  </a:lnTo>
                  <a:lnTo>
                    <a:pt x="4285235" y="389567"/>
                  </a:lnTo>
                  <a:lnTo>
                    <a:pt x="4171611" y="394977"/>
                  </a:lnTo>
                  <a:lnTo>
                    <a:pt x="4009292" y="405799"/>
                  </a:lnTo>
                  <a:lnTo>
                    <a:pt x="3852383" y="422031"/>
                  </a:lnTo>
                  <a:lnTo>
                    <a:pt x="3700885" y="432852"/>
                  </a:lnTo>
                  <a:lnTo>
                    <a:pt x="3516923" y="449084"/>
                  </a:lnTo>
                  <a:lnTo>
                    <a:pt x="3397888" y="476137"/>
                  </a:lnTo>
                  <a:lnTo>
                    <a:pt x="3240979" y="503190"/>
                  </a:lnTo>
                  <a:lnTo>
                    <a:pt x="3116534" y="530244"/>
                  </a:lnTo>
                  <a:lnTo>
                    <a:pt x="2997500" y="557297"/>
                  </a:lnTo>
                  <a:lnTo>
                    <a:pt x="2889287" y="584350"/>
                  </a:lnTo>
                  <a:lnTo>
                    <a:pt x="2748610" y="627635"/>
                  </a:lnTo>
                  <a:lnTo>
                    <a:pt x="2597112" y="681742"/>
                  </a:lnTo>
                  <a:lnTo>
                    <a:pt x="2434792" y="725027"/>
                  </a:lnTo>
                  <a:lnTo>
                    <a:pt x="2299526" y="784544"/>
                  </a:lnTo>
                  <a:lnTo>
                    <a:pt x="2202134" y="817008"/>
                  </a:lnTo>
                  <a:lnTo>
                    <a:pt x="2088511" y="871115"/>
                  </a:lnTo>
                  <a:lnTo>
                    <a:pt x="1996530" y="908989"/>
                  </a:lnTo>
                  <a:lnTo>
                    <a:pt x="1877495" y="963096"/>
                  </a:lnTo>
                  <a:lnTo>
                    <a:pt x="1790925" y="1011792"/>
                  </a:lnTo>
                  <a:lnTo>
                    <a:pt x="1661069" y="1071309"/>
                  </a:lnTo>
                  <a:lnTo>
                    <a:pt x="1536624" y="1125415"/>
                  </a:lnTo>
                  <a:lnTo>
                    <a:pt x="1460875" y="1163290"/>
                  </a:lnTo>
                  <a:lnTo>
                    <a:pt x="1336430" y="1239039"/>
                  </a:lnTo>
                  <a:lnTo>
                    <a:pt x="1276913" y="1282324"/>
                  </a:lnTo>
                  <a:lnTo>
                    <a:pt x="1179521" y="1347252"/>
                  </a:lnTo>
                  <a:lnTo>
                    <a:pt x="1098362" y="1390537"/>
                  </a:lnTo>
                  <a:lnTo>
                    <a:pt x="1033434" y="1423001"/>
                  </a:lnTo>
                  <a:lnTo>
                    <a:pt x="925221" y="1504161"/>
                  </a:lnTo>
                  <a:lnTo>
                    <a:pt x="860293" y="1547446"/>
                  </a:lnTo>
                  <a:lnTo>
                    <a:pt x="768312" y="1612374"/>
                  </a:lnTo>
                  <a:lnTo>
                    <a:pt x="697974" y="1655659"/>
                  </a:lnTo>
                  <a:lnTo>
                    <a:pt x="595171" y="1742230"/>
                  </a:lnTo>
                  <a:lnTo>
                    <a:pt x="524833" y="1807157"/>
                  </a:lnTo>
                  <a:lnTo>
                    <a:pt x="454494" y="1866675"/>
                  </a:lnTo>
                  <a:lnTo>
                    <a:pt x="351692" y="1964066"/>
                  </a:lnTo>
                  <a:lnTo>
                    <a:pt x="275943" y="2034405"/>
                  </a:lnTo>
                  <a:lnTo>
                    <a:pt x="243479" y="2126386"/>
                  </a:lnTo>
                  <a:lnTo>
                    <a:pt x="232658" y="2180492"/>
                  </a:lnTo>
                  <a:lnTo>
                    <a:pt x="0" y="2180492"/>
                  </a:lnTo>
                  <a:lnTo>
                    <a:pt x="0" y="1655659"/>
                  </a:lnTo>
                  <a:lnTo>
                    <a:pt x="140676" y="1634017"/>
                  </a:lnTo>
                  <a:lnTo>
                    <a:pt x="248889" y="1628606"/>
                  </a:lnTo>
                  <a:lnTo>
                    <a:pt x="351692" y="1590731"/>
                  </a:lnTo>
                  <a:lnTo>
                    <a:pt x="432852" y="1558267"/>
                  </a:lnTo>
                  <a:lnTo>
                    <a:pt x="535654" y="1509572"/>
                  </a:lnTo>
                  <a:lnTo>
                    <a:pt x="681742" y="1439233"/>
                  </a:lnTo>
                  <a:lnTo>
                    <a:pt x="800776" y="1358073"/>
                  </a:lnTo>
                  <a:lnTo>
                    <a:pt x="914400" y="1233628"/>
                  </a:lnTo>
                  <a:lnTo>
                    <a:pt x="1044255" y="1114594"/>
                  </a:lnTo>
                  <a:lnTo>
                    <a:pt x="1120004" y="1028024"/>
                  </a:lnTo>
                  <a:lnTo>
                    <a:pt x="1190343" y="936043"/>
                  </a:lnTo>
                  <a:lnTo>
                    <a:pt x="1260681" y="811598"/>
                  </a:lnTo>
                  <a:lnTo>
                    <a:pt x="1303966" y="725027"/>
                  </a:lnTo>
                  <a:lnTo>
                    <a:pt x="1336430" y="649278"/>
                  </a:lnTo>
                  <a:lnTo>
                    <a:pt x="1303966" y="535654"/>
                  </a:lnTo>
                  <a:lnTo>
                    <a:pt x="1298556" y="492369"/>
                  </a:lnTo>
                  <a:lnTo>
                    <a:pt x="1228217" y="405799"/>
                  </a:lnTo>
                  <a:lnTo>
                    <a:pt x="1136236" y="346282"/>
                  </a:lnTo>
                  <a:lnTo>
                    <a:pt x="1017202" y="292175"/>
                  </a:lnTo>
                  <a:lnTo>
                    <a:pt x="925221" y="265122"/>
                  </a:lnTo>
                  <a:lnTo>
                    <a:pt x="779133" y="232658"/>
                  </a:lnTo>
                  <a:lnTo>
                    <a:pt x="681742" y="221837"/>
                  </a:lnTo>
                  <a:lnTo>
                    <a:pt x="519422" y="205605"/>
                  </a:lnTo>
                  <a:lnTo>
                    <a:pt x="384156" y="205605"/>
                  </a:lnTo>
                  <a:lnTo>
                    <a:pt x="286764" y="205605"/>
                  </a:lnTo>
                  <a:lnTo>
                    <a:pt x="135266" y="205605"/>
                  </a:lnTo>
                  <a:lnTo>
                    <a:pt x="10821" y="200194"/>
                  </a:lnTo>
                  <a:lnTo>
                    <a:pt x="10821" y="27053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2B7D33DE-E101-3185-ABD2-887AF3F5EE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18033" y="4503583"/>
              <a:ext cx="665847" cy="556016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A3603ED2-8A50-E444-2C77-ED50F4732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809946" y="4408882"/>
              <a:ext cx="739695" cy="850304"/>
            </a:xfrm>
            <a:prstGeom prst="rect">
              <a:avLst/>
            </a:prstGeom>
          </p:spPr>
        </p:pic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30B6D57-C384-87E3-112B-E00120AF273F}"/>
              </a:ext>
            </a:extLst>
          </p:cNvPr>
          <p:cNvSpPr txBox="1"/>
          <p:nvPr/>
        </p:nvSpPr>
        <p:spPr>
          <a:xfrm>
            <a:off x="1856921" y="483475"/>
            <a:ext cx="820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芝生エリア　</a:t>
            </a:r>
            <a:r>
              <a:rPr lang="ja-JP" altLang="en-US" b="1" dirty="0"/>
              <a:t>耐荷重</a:t>
            </a:r>
            <a:r>
              <a:rPr kumimoji="1" lang="ja-JP" altLang="en-US" b="1" dirty="0"/>
              <a:t>　　</a:t>
            </a:r>
            <a:r>
              <a:rPr kumimoji="1" lang="en-US" altLang="ja-JP" b="1" dirty="0">
                <a:solidFill>
                  <a:srgbClr val="FF0000"/>
                </a:solidFill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</a:rPr>
              <a:t>グレーの部分は占用できません　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BB9F802-BFA4-1668-86BE-913AD43A3B85}"/>
              </a:ext>
            </a:extLst>
          </p:cNvPr>
          <p:cNvSpPr/>
          <p:nvPr/>
        </p:nvSpPr>
        <p:spPr>
          <a:xfrm>
            <a:off x="2336171" y="1025571"/>
            <a:ext cx="446106" cy="278102"/>
          </a:xfrm>
          <a:prstGeom prst="rect">
            <a:avLst/>
          </a:prstGeom>
          <a:noFill/>
          <a:ln w="28575">
            <a:solidFill>
              <a:srgbClr val="0033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D3D5734-B039-8272-27A5-523D497E0C74}"/>
              </a:ext>
            </a:extLst>
          </p:cNvPr>
          <p:cNvSpPr txBox="1"/>
          <p:nvPr/>
        </p:nvSpPr>
        <p:spPr>
          <a:xfrm>
            <a:off x="2945370" y="1007473"/>
            <a:ext cx="3961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kern="100" dirty="0">
                <a:latin typeface="+mn-ea"/>
                <a:cs typeface="Times New Roman" panose="02020603050405020304" pitchFamily="18" charset="0"/>
              </a:rPr>
              <a:t>耐荷重２</a:t>
            </a:r>
            <a:r>
              <a:rPr lang="en-US" altLang="ja-JP" b="1" kern="100" dirty="0">
                <a:latin typeface="+mn-ea"/>
                <a:cs typeface="Times New Roman" panose="02020603050405020304" pitchFamily="18" charset="0"/>
              </a:rPr>
              <a:t>t</a:t>
            </a:r>
            <a:r>
              <a:rPr lang="ja-JP" altLang="en-US" b="1" kern="100" dirty="0">
                <a:latin typeface="+mn-ea"/>
                <a:cs typeface="Times New Roman" panose="02020603050405020304" pitchFamily="18" charset="0"/>
              </a:rPr>
              <a:t>車程度</a:t>
            </a:r>
            <a:endParaRPr lang="en-US" altLang="ja-JP" b="1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9" name="矢印: 上下 38">
            <a:extLst>
              <a:ext uri="{FF2B5EF4-FFF2-40B4-BE49-F238E27FC236}">
                <a16:creationId xmlns:a16="http://schemas.microsoft.com/office/drawing/2014/main" id="{423F21C9-60F9-ED86-ED3C-AE31C7FCA7EE}"/>
              </a:ext>
            </a:extLst>
          </p:cNvPr>
          <p:cNvSpPr/>
          <p:nvPr/>
        </p:nvSpPr>
        <p:spPr>
          <a:xfrm>
            <a:off x="7053950" y="3443261"/>
            <a:ext cx="165774" cy="728940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矢印: 上下 40">
            <a:extLst>
              <a:ext uri="{FF2B5EF4-FFF2-40B4-BE49-F238E27FC236}">
                <a16:creationId xmlns:a16="http://schemas.microsoft.com/office/drawing/2014/main" id="{3A631D30-FF65-8D0E-9558-C84C1A883E4C}"/>
              </a:ext>
            </a:extLst>
          </p:cNvPr>
          <p:cNvSpPr/>
          <p:nvPr/>
        </p:nvSpPr>
        <p:spPr>
          <a:xfrm>
            <a:off x="11322095" y="3428578"/>
            <a:ext cx="165774" cy="728940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80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6F867-24E5-3CCC-71B0-F11034C9B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A9B0D46-8AA4-B9C5-9507-FEDD7508331E}"/>
              </a:ext>
            </a:extLst>
          </p:cNvPr>
          <p:cNvGrpSpPr/>
          <p:nvPr/>
        </p:nvGrpSpPr>
        <p:grpSpPr>
          <a:xfrm>
            <a:off x="1810104" y="858328"/>
            <a:ext cx="10124573" cy="5788108"/>
            <a:chOff x="1508368" y="694154"/>
            <a:chExt cx="10411749" cy="5952283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31E429A7-EF1B-3A59-6A86-BF21825EA02A}"/>
                </a:ext>
              </a:extLst>
            </p:cNvPr>
            <p:cNvGrpSpPr/>
            <p:nvPr/>
          </p:nvGrpSpPr>
          <p:grpSpPr>
            <a:xfrm>
              <a:off x="1508368" y="694154"/>
              <a:ext cx="10411749" cy="5952283"/>
              <a:chOff x="1508368" y="694154"/>
              <a:chExt cx="10411749" cy="5952283"/>
            </a:xfrm>
          </p:grpSpPr>
          <p:grpSp>
            <p:nvGrpSpPr>
              <p:cNvPr id="34" name="グループ化 33">
                <a:extLst>
                  <a:ext uri="{FF2B5EF4-FFF2-40B4-BE49-F238E27FC236}">
                    <a16:creationId xmlns:a16="http://schemas.microsoft.com/office/drawing/2014/main" id="{8D7EAF5F-295A-93CF-ECB7-3E7DA2540AEA}"/>
                  </a:ext>
                </a:extLst>
              </p:cNvPr>
              <p:cNvGrpSpPr/>
              <p:nvPr/>
            </p:nvGrpSpPr>
            <p:grpSpPr>
              <a:xfrm>
                <a:off x="1508368" y="694154"/>
                <a:ext cx="10411749" cy="5952283"/>
                <a:chOff x="1481235" y="694154"/>
                <a:chExt cx="10411749" cy="5952283"/>
              </a:xfrm>
            </p:grpSpPr>
            <p:grpSp>
              <p:nvGrpSpPr>
                <p:cNvPr id="36" name="グループ化 35">
                  <a:extLst>
                    <a:ext uri="{FF2B5EF4-FFF2-40B4-BE49-F238E27FC236}">
                      <a16:creationId xmlns:a16="http://schemas.microsoft.com/office/drawing/2014/main" id="{9F144058-2C09-9284-1D23-307B795742DC}"/>
                    </a:ext>
                  </a:extLst>
                </p:cNvPr>
                <p:cNvGrpSpPr/>
                <p:nvPr/>
              </p:nvGrpSpPr>
              <p:grpSpPr>
                <a:xfrm>
                  <a:off x="1481235" y="694154"/>
                  <a:ext cx="10411749" cy="5952283"/>
                  <a:chOff x="1469946" y="694154"/>
                  <a:chExt cx="10411749" cy="5952283"/>
                </a:xfrm>
              </p:grpSpPr>
              <p:pic>
                <p:nvPicPr>
                  <p:cNvPr id="42" name="図 41">
                    <a:extLst>
                      <a:ext uri="{FF2B5EF4-FFF2-40B4-BE49-F238E27FC236}">
                        <a16:creationId xmlns:a16="http://schemas.microsoft.com/office/drawing/2014/main" id="{64C7800D-CFA1-3B50-9A1A-2EDF6FF3074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rcRect l="9525" t="23783"/>
                  <a:stretch>
                    <a:fillRect/>
                  </a:stretch>
                </p:blipFill>
                <p:spPr>
                  <a:xfrm>
                    <a:off x="1469946" y="1723692"/>
                    <a:ext cx="10411749" cy="4922745"/>
                  </a:xfrm>
                  <a:prstGeom prst="rect">
                    <a:avLst/>
                  </a:prstGeom>
                  <a:pattFill prst="openDmnd">
                    <a:fgClr>
                      <a:schemeClr val="bg2">
                        <a:lumMod val="25000"/>
                      </a:schemeClr>
                    </a:fgClr>
                    <a:bgClr>
                      <a:schemeClr val="bg1"/>
                    </a:bgClr>
                  </a:pattFill>
                  <a:ln w="0">
                    <a:solidFill>
                      <a:schemeClr val="bg2">
                        <a:lumMod val="75000"/>
                      </a:schemeClr>
                    </a:solidFill>
                  </a:ln>
                </p:spPr>
              </p:pic>
              <p:sp>
                <p:nvSpPr>
                  <p:cNvPr id="43" name="正方形/長方形 42">
                    <a:extLst>
                      <a:ext uri="{FF2B5EF4-FFF2-40B4-BE49-F238E27FC236}">
                        <a16:creationId xmlns:a16="http://schemas.microsoft.com/office/drawing/2014/main" id="{FE9A74D2-B295-B246-E928-D10F8F98F8FA}"/>
                      </a:ext>
                    </a:extLst>
                  </p:cNvPr>
                  <p:cNvSpPr/>
                  <p:nvPr/>
                </p:nvSpPr>
                <p:spPr>
                  <a:xfrm>
                    <a:off x="5968691" y="2661222"/>
                    <a:ext cx="1693880" cy="160765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" name="正方形/長方形 43">
                    <a:extLst>
                      <a:ext uri="{FF2B5EF4-FFF2-40B4-BE49-F238E27FC236}">
                        <a16:creationId xmlns:a16="http://schemas.microsoft.com/office/drawing/2014/main" id="{1F1CF371-EC59-8166-C032-A57798770F0C}"/>
                      </a:ext>
                    </a:extLst>
                  </p:cNvPr>
                  <p:cNvSpPr/>
                  <p:nvPr/>
                </p:nvSpPr>
                <p:spPr>
                  <a:xfrm>
                    <a:off x="3475703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5" name="正方形/長方形 44">
                    <a:extLst>
                      <a:ext uri="{FF2B5EF4-FFF2-40B4-BE49-F238E27FC236}">
                        <a16:creationId xmlns:a16="http://schemas.microsoft.com/office/drawing/2014/main" id="{526398D4-4C14-F225-E352-20C0978306C3}"/>
                      </a:ext>
                    </a:extLst>
                  </p:cNvPr>
                  <p:cNvSpPr/>
                  <p:nvPr/>
                </p:nvSpPr>
                <p:spPr>
                  <a:xfrm>
                    <a:off x="3982065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6" name="正方形/長方形 45">
                    <a:extLst>
                      <a:ext uri="{FF2B5EF4-FFF2-40B4-BE49-F238E27FC236}">
                        <a16:creationId xmlns:a16="http://schemas.microsoft.com/office/drawing/2014/main" id="{785F1549-1EF7-7A8C-E639-9A03DD92FB93}"/>
                      </a:ext>
                    </a:extLst>
                  </p:cNvPr>
                  <p:cNvSpPr/>
                  <p:nvPr/>
                </p:nvSpPr>
                <p:spPr>
                  <a:xfrm>
                    <a:off x="4916130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7" name="正方形/長方形 46">
                    <a:extLst>
                      <a:ext uri="{FF2B5EF4-FFF2-40B4-BE49-F238E27FC236}">
                        <a16:creationId xmlns:a16="http://schemas.microsoft.com/office/drawing/2014/main" id="{CFEE420F-B67E-3713-C0D8-9D3FA657B22E}"/>
                      </a:ext>
                    </a:extLst>
                  </p:cNvPr>
                  <p:cNvSpPr/>
                  <p:nvPr/>
                </p:nvSpPr>
                <p:spPr>
                  <a:xfrm>
                    <a:off x="4449097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8" name="正方形/長方形 47">
                    <a:extLst>
                      <a:ext uri="{FF2B5EF4-FFF2-40B4-BE49-F238E27FC236}">
                        <a16:creationId xmlns:a16="http://schemas.microsoft.com/office/drawing/2014/main" id="{6E3CA0E6-50AF-F493-A778-34F8A375BEC6}"/>
                      </a:ext>
                    </a:extLst>
                  </p:cNvPr>
                  <p:cNvSpPr/>
                  <p:nvPr/>
                </p:nvSpPr>
                <p:spPr>
                  <a:xfrm>
                    <a:off x="5255342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9" name="正方形/長方形 48">
                    <a:extLst>
                      <a:ext uri="{FF2B5EF4-FFF2-40B4-BE49-F238E27FC236}">
                        <a16:creationId xmlns:a16="http://schemas.microsoft.com/office/drawing/2014/main" id="{3621D30B-FCF3-5264-F6A6-9E05B32DD6F3}"/>
                      </a:ext>
                    </a:extLst>
                  </p:cNvPr>
                  <p:cNvSpPr/>
                  <p:nvPr/>
                </p:nvSpPr>
                <p:spPr>
                  <a:xfrm>
                    <a:off x="5383163" y="5073445"/>
                    <a:ext cx="88491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0" name="正方形/長方形 49">
                    <a:extLst>
                      <a:ext uri="{FF2B5EF4-FFF2-40B4-BE49-F238E27FC236}">
                        <a16:creationId xmlns:a16="http://schemas.microsoft.com/office/drawing/2014/main" id="{16913C31-35E7-264D-A974-8EB03400D5BA}"/>
                      </a:ext>
                    </a:extLst>
                  </p:cNvPr>
                  <p:cNvSpPr/>
                  <p:nvPr/>
                </p:nvSpPr>
                <p:spPr>
                  <a:xfrm>
                    <a:off x="5825615" y="5073445"/>
                    <a:ext cx="127817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1" name="正方形/長方形 50">
                    <a:extLst>
                      <a:ext uri="{FF2B5EF4-FFF2-40B4-BE49-F238E27FC236}">
                        <a16:creationId xmlns:a16="http://schemas.microsoft.com/office/drawing/2014/main" id="{01B00FBD-9E0C-3CCF-2AD6-4EF9026CDCBD}"/>
                      </a:ext>
                    </a:extLst>
                  </p:cNvPr>
                  <p:cNvSpPr/>
                  <p:nvPr/>
                </p:nvSpPr>
                <p:spPr>
                  <a:xfrm>
                    <a:off x="6307393" y="5073445"/>
                    <a:ext cx="127817" cy="14256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" name="正方形/長方形 51">
                    <a:extLst>
                      <a:ext uri="{FF2B5EF4-FFF2-40B4-BE49-F238E27FC236}">
                        <a16:creationId xmlns:a16="http://schemas.microsoft.com/office/drawing/2014/main" id="{5A231C26-72CD-5B3C-E660-880A7A8635E1}"/>
                      </a:ext>
                    </a:extLst>
                  </p:cNvPr>
                  <p:cNvSpPr/>
                  <p:nvPr/>
                </p:nvSpPr>
                <p:spPr>
                  <a:xfrm>
                    <a:off x="3293806" y="5073445"/>
                    <a:ext cx="4208207" cy="4916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53" name="直線コネクタ 52">
                    <a:extLst>
                      <a:ext uri="{FF2B5EF4-FFF2-40B4-BE49-F238E27FC236}">
                        <a16:creationId xmlns:a16="http://schemas.microsoft.com/office/drawing/2014/main" id="{D28A0ADF-2B03-3C86-F6EC-0380DBBF54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47651" y="5216009"/>
                    <a:ext cx="1351936" cy="0"/>
                  </a:xfrm>
                  <a:prstGeom prst="line">
                    <a:avLst/>
                  </a:prstGeom>
                  <a:ln w="12700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" name="正方形/長方形 53">
                    <a:extLst>
                      <a:ext uri="{FF2B5EF4-FFF2-40B4-BE49-F238E27FC236}">
                        <a16:creationId xmlns:a16="http://schemas.microsoft.com/office/drawing/2014/main" id="{57ED9FC2-1BCF-1122-D7AD-E00885DB48C2}"/>
                      </a:ext>
                    </a:extLst>
                  </p:cNvPr>
                  <p:cNvSpPr/>
                  <p:nvPr/>
                </p:nvSpPr>
                <p:spPr>
                  <a:xfrm>
                    <a:off x="6697800" y="5144729"/>
                    <a:ext cx="337181" cy="14256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5" name="左大かっこ 54">
                    <a:extLst>
                      <a:ext uri="{FF2B5EF4-FFF2-40B4-BE49-F238E27FC236}">
                        <a16:creationId xmlns:a16="http://schemas.microsoft.com/office/drawing/2014/main" id="{5537AA48-2C21-532F-C85C-B3CA4C184858}"/>
                      </a:ext>
                    </a:extLst>
                  </p:cNvPr>
                  <p:cNvSpPr/>
                  <p:nvPr/>
                </p:nvSpPr>
                <p:spPr>
                  <a:xfrm>
                    <a:off x="7034981" y="5225673"/>
                    <a:ext cx="45719" cy="75156"/>
                  </a:xfrm>
                  <a:prstGeom prst="leftBracket">
                    <a:avLst/>
                  </a:prstGeom>
                  <a:ln w="12700"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6" name="正方形/長方形 55">
                    <a:extLst>
                      <a:ext uri="{FF2B5EF4-FFF2-40B4-BE49-F238E27FC236}">
                        <a16:creationId xmlns:a16="http://schemas.microsoft.com/office/drawing/2014/main" id="{BA5DABE0-7CD4-AE21-261A-C469B2F87666}"/>
                      </a:ext>
                    </a:extLst>
                  </p:cNvPr>
                  <p:cNvSpPr/>
                  <p:nvPr/>
                </p:nvSpPr>
                <p:spPr>
                  <a:xfrm>
                    <a:off x="6664890" y="6077863"/>
                    <a:ext cx="370091" cy="14256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7" name="左大かっこ 56">
                    <a:extLst>
                      <a:ext uri="{FF2B5EF4-FFF2-40B4-BE49-F238E27FC236}">
                        <a16:creationId xmlns:a16="http://schemas.microsoft.com/office/drawing/2014/main" id="{067FEEA4-B497-F544-5D00-75ACEC6ED811}"/>
                      </a:ext>
                    </a:extLst>
                  </p:cNvPr>
                  <p:cNvSpPr/>
                  <p:nvPr/>
                </p:nvSpPr>
                <p:spPr>
                  <a:xfrm>
                    <a:off x="7034980" y="6064323"/>
                    <a:ext cx="45719" cy="99523"/>
                  </a:xfrm>
                  <a:prstGeom prst="leftBracket">
                    <a:avLst/>
                  </a:prstGeom>
                  <a:ln w="12700"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8" name="正方形/長方形 57">
                    <a:extLst>
                      <a:ext uri="{FF2B5EF4-FFF2-40B4-BE49-F238E27FC236}">
                        <a16:creationId xmlns:a16="http://schemas.microsoft.com/office/drawing/2014/main" id="{C45CD8AE-DD82-5861-8B6C-41051A67000A}"/>
                      </a:ext>
                    </a:extLst>
                  </p:cNvPr>
                  <p:cNvSpPr/>
                  <p:nvPr/>
                </p:nvSpPr>
                <p:spPr>
                  <a:xfrm>
                    <a:off x="6681345" y="5380635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9" name="正方形/長方形 58">
                    <a:extLst>
                      <a:ext uri="{FF2B5EF4-FFF2-40B4-BE49-F238E27FC236}">
                        <a16:creationId xmlns:a16="http://schemas.microsoft.com/office/drawing/2014/main" id="{BA50FF96-E55D-3983-EB27-9C84F2A92C12}"/>
                      </a:ext>
                    </a:extLst>
                  </p:cNvPr>
                  <p:cNvSpPr/>
                  <p:nvPr/>
                </p:nvSpPr>
                <p:spPr>
                  <a:xfrm>
                    <a:off x="6681345" y="545571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0" name="正方形/長方形 59">
                    <a:extLst>
                      <a:ext uri="{FF2B5EF4-FFF2-40B4-BE49-F238E27FC236}">
                        <a16:creationId xmlns:a16="http://schemas.microsoft.com/office/drawing/2014/main" id="{909F70E9-8995-B363-CD84-18642C9CCEBC}"/>
                      </a:ext>
                    </a:extLst>
                  </p:cNvPr>
                  <p:cNvSpPr/>
                  <p:nvPr/>
                </p:nvSpPr>
                <p:spPr>
                  <a:xfrm>
                    <a:off x="6681345" y="552978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1" name="正方形/長方形 60">
                    <a:extLst>
                      <a:ext uri="{FF2B5EF4-FFF2-40B4-BE49-F238E27FC236}">
                        <a16:creationId xmlns:a16="http://schemas.microsoft.com/office/drawing/2014/main" id="{26376E3E-7D7E-70AF-183B-E883C42D96F7}"/>
                      </a:ext>
                    </a:extLst>
                  </p:cNvPr>
                  <p:cNvSpPr/>
                  <p:nvPr/>
                </p:nvSpPr>
                <p:spPr>
                  <a:xfrm>
                    <a:off x="6681345" y="5603854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2" name="正方形/長方形 61">
                    <a:extLst>
                      <a:ext uri="{FF2B5EF4-FFF2-40B4-BE49-F238E27FC236}">
                        <a16:creationId xmlns:a16="http://schemas.microsoft.com/office/drawing/2014/main" id="{4189FB1C-A629-32C2-586E-B64D64CE790D}"/>
                      </a:ext>
                    </a:extLst>
                  </p:cNvPr>
                  <p:cNvSpPr/>
                  <p:nvPr/>
                </p:nvSpPr>
                <p:spPr>
                  <a:xfrm>
                    <a:off x="6681345" y="5684383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3" name="正方形/長方形 62">
                    <a:extLst>
                      <a:ext uri="{FF2B5EF4-FFF2-40B4-BE49-F238E27FC236}">
                        <a16:creationId xmlns:a16="http://schemas.microsoft.com/office/drawing/2014/main" id="{ACC9D367-039C-1508-EA51-2560609C9AF9}"/>
                      </a:ext>
                    </a:extLst>
                  </p:cNvPr>
                  <p:cNvSpPr/>
                  <p:nvPr/>
                </p:nvSpPr>
                <p:spPr>
                  <a:xfrm>
                    <a:off x="6681345" y="5764659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4" name="正方形/長方形 63">
                    <a:extLst>
                      <a:ext uri="{FF2B5EF4-FFF2-40B4-BE49-F238E27FC236}">
                        <a16:creationId xmlns:a16="http://schemas.microsoft.com/office/drawing/2014/main" id="{2E5F209A-5F06-D1F2-2009-B2DBEDCEE509}"/>
                      </a:ext>
                    </a:extLst>
                  </p:cNvPr>
                  <p:cNvSpPr/>
                  <p:nvPr/>
                </p:nvSpPr>
                <p:spPr>
                  <a:xfrm>
                    <a:off x="6681345" y="5840859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5" name="正方形/長方形 64">
                    <a:extLst>
                      <a:ext uri="{FF2B5EF4-FFF2-40B4-BE49-F238E27FC236}">
                        <a16:creationId xmlns:a16="http://schemas.microsoft.com/office/drawing/2014/main" id="{E6999CA8-18C2-0AE6-247C-CF2B6647D589}"/>
                      </a:ext>
                    </a:extLst>
                  </p:cNvPr>
                  <p:cNvSpPr/>
                  <p:nvPr/>
                </p:nvSpPr>
                <p:spPr>
                  <a:xfrm>
                    <a:off x="6674534" y="6013015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6" name="正方形/長方形 65">
                    <a:extLst>
                      <a:ext uri="{FF2B5EF4-FFF2-40B4-BE49-F238E27FC236}">
                        <a16:creationId xmlns:a16="http://schemas.microsoft.com/office/drawing/2014/main" id="{9CFE4118-B927-1EEA-C093-DA0D6E1065E8}"/>
                      </a:ext>
                    </a:extLst>
                  </p:cNvPr>
                  <p:cNvSpPr/>
                  <p:nvPr/>
                </p:nvSpPr>
                <p:spPr>
                  <a:xfrm>
                    <a:off x="6681345" y="5926937"/>
                    <a:ext cx="337180" cy="45719"/>
                  </a:xfrm>
                  <a:prstGeom prst="rect">
                    <a:avLst/>
                  </a:prstGeom>
                  <a:solidFill>
                    <a:schemeClr val="bg2">
                      <a:lumMod val="90000"/>
                    </a:schemeClr>
                  </a:solidFill>
                  <a:ln w="9525"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67" name="正方形/長方形 66">
                    <a:extLst>
                      <a:ext uri="{FF2B5EF4-FFF2-40B4-BE49-F238E27FC236}">
                        <a16:creationId xmlns:a16="http://schemas.microsoft.com/office/drawing/2014/main" id="{F027A8BC-57AB-9796-EF12-47EDA8B7A10E}"/>
                      </a:ext>
                    </a:extLst>
                  </p:cNvPr>
                  <p:cNvSpPr/>
                  <p:nvPr/>
                </p:nvSpPr>
                <p:spPr>
                  <a:xfrm>
                    <a:off x="7467094" y="4568962"/>
                    <a:ext cx="419226" cy="40141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FC5F9E3-223B-3F62-DEFE-752218B7D8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16450" y="4568962"/>
                    <a:ext cx="0" cy="411076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" name="正方形/長方形 68">
                    <a:extLst>
                      <a:ext uri="{FF2B5EF4-FFF2-40B4-BE49-F238E27FC236}">
                        <a16:creationId xmlns:a16="http://schemas.microsoft.com/office/drawing/2014/main" id="{2510AEF3-FB64-543A-073B-91F888DCF386}"/>
                      </a:ext>
                    </a:extLst>
                  </p:cNvPr>
                  <p:cNvSpPr/>
                  <p:nvPr/>
                </p:nvSpPr>
                <p:spPr>
                  <a:xfrm>
                    <a:off x="5944149" y="4276683"/>
                    <a:ext cx="2234649" cy="76628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en-US" altLang="ja-JP" dirty="0"/>
                      <a:t>Z</a:t>
                    </a:r>
                    <a:endParaRPr kumimoji="1" lang="ja-JP" altLang="en-US" dirty="0"/>
                  </a:p>
                </p:txBody>
              </p:sp>
              <p:sp>
                <p:nvSpPr>
                  <p:cNvPr id="70" name="正方形/長方形 69">
                    <a:extLst>
                      <a:ext uri="{FF2B5EF4-FFF2-40B4-BE49-F238E27FC236}">
                        <a16:creationId xmlns:a16="http://schemas.microsoft.com/office/drawing/2014/main" id="{3B35FA0A-73AD-74C4-3709-6EE6049344B7}"/>
                      </a:ext>
                    </a:extLst>
                  </p:cNvPr>
                  <p:cNvSpPr/>
                  <p:nvPr/>
                </p:nvSpPr>
                <p:spPr>
                  <a:xfrm>
                    <a:off x="5781580" y="4624951"/>
                    <a:ext cx="419226" cy="35508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90DAD0FC-187C-585A-3440-22B6A16D499D}"/>
                      </a:ext>
                    </a:extLst>
                  </p:cNvPr>
                  <p:cNvCxnSpPr/>
                  <p:nvPr/>
                </p:nvCxnSpPr>
                <p:spPr>
                  <a:xfrm>
                    <a:off x="5924361" y="4624951"/>
                    <a:ext cx="0" cy="356500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" name="正方形/長方形 71">
                    <a:extLst>
                      <a:ext uri="{FF2B5EF4-FFF2-40B4-BE49-F238E27FC236}">
                        <a16:creationId xmlns:a16="http://schemas.microsoft.com/office/drawing/2014/main" id="{B13DE8C3-62BF-ACF0-5C2E-5080559D3EC1}"/>
                      </a:ext>
                    </a:extLst>
                  </p:cNvPr>
                  <p:cNvSpPr/>
                  <p:nvPr/>
                </p:nvSpPr>
                <p:spPr>
                  <a:xfrm>
                    <a:off x="6334004" y="4691055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3" name="正方形/長方形 72">
                    <a:extLst>
                      <a:ext uri="{FF2B5EF4-FFF2-40B4-BE49-F238E27FC236}">
                        <a16:creationId xmlns:a16="http://schemas.microsoft.com/office/drawing/2014/main" id="{0D516B85-015B-575A-795C-B734D4C72F9F}"/>
                      </a:ext>
                    </a:extLst>
                  </p:cNvPr>
                  <p:cNvSpPr/>
                  <p:nvPr/>
                </p:nvSpPr>
                <p:spPr>
                  <a:xfrm>
                    <a:off x="6765197" y="4687096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4" name="正方形/長方形 73">
                    <a:extLst>
                      <a:ext uri="{FF2B5EF4-FFF2-40B4-BE49-F238E27FC236}">
                        <a16:creationId xmlns:a16="http://schemas.microsoft.com/office/drawing/2014/main" id="{34CBDC6F-ED3C-95F3-39FA-B8A0C46ED456}"/>
                      </a:ext>
                    </a:extLst>
                  </p:cNvPr>
                  <p:cNvSpPr/>
                  <p:nvPr/>
                </p:nvSpPr>
                <p:spPr>
                  <a:xfrm>
                    <a:off x="7173476" y="4687096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5" name="楕円 74">
                    <a:extLst>
                      <a:ext uri="{FF2B5EF4-FFF2-40B4-BE49-F238E27FC236}">
                        <a16:creationId xmlns:a16="http://schemas.microsoft.com/office/drawing/2014/main" id="{2B69412D-FD96-D03A-D916-FC780065F79E}"/>
                      </a:ext>
                    </a:extLst>
                  </p:cNvPr>
                  <p:cNvSpPr/>
                  <p:nvPr/>
                </p:nvSpPr>
                <p:spPr>
                  <a:xfrm>
                    <a:off x="7057763" y="458816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6" name="楕円 75">
                    <a:extLst>
                      <a:ext uri="{FF2B5EF4-FFF2-40B4-BE49-F238E27FC236}">
                        <a16:creationId xmlns:a16="http://schemas.microsoft.com/office/drawing/2014/main" id="{2AF81D70-54EC-7EB4-8328-C47DA39482C1}"/>
                      </a:ext>
                    </a:extLst>
                  </p:cNvPr>
                  <p:cNvSpPr/>
                  <p:nvPr/>
                </p:nvSpPr>
                <p:spPr>
                  <a:xfrm>
                    <a:off x="6653854" y="4585439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7" name="楕円 76">
                    <a:extLst>
                      <a:ext uri="{FF2B5EF4-FFF2-40B4-BE49-F238E27FC236}">
                        <a16:creationId xmlns:a16="http://schemas.microsoft.com/office/drawing/2014/main" id="{E5B343B2-551B-470B-B544-E5433EF04EB8}"/>
                      </a:ext>
                    </a:extLst>
                  </p:cNvPr>
                  <p:cNvSpPr/>
                  <p:nvPr/>
                </p:nvSpPr>
                <p:spPr>
                  <a:xfrm>
                    <a:off x="6225606" y="4585438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pic>
                <p:nvPicPr>
                  <p:cNvPr id="78" name="図 77">
                    <a:extLst>
                      <a:ext uri="{FF2B5EF4-FFF2-40B4-BE49-F238E27FC236}">
                        <a16:creationId xmlns:a16="http://schemas.microsoft.com/office/drawing/2014/main" id="{71F3F53A-9EDC-DBBE-9DE9-A669569BCA1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6674534" y="2667529"/>
                    <a:ext cx="406165" cy="46770"/>
                  </a:xfrm>
                  <a:prstGeom prst="rect">
                    <a:avLst/>
                  </a:prstGeom>
                </p:spPr>
              </p:pic>
              <p:sp>
                <p:nvSpPr>
                  <p:cNvPr id="79" name="正方形/長方形 78">
                    <a:extLst>
                      <a:ext uri="{FF2B5EF4-FFF2-40B4-BE49-F238E27FC236}">
                        <a16:creationId xmlns:a16="http://schemas.microsoft.com/office/drawing/2014/main" id="{E0951371-6AF3-630B-5097-678A432761FE}"/>
                      </a:ext>
                    </a:extLst>
                  </p:cNvPr>
                  <p:cNvSpPr/>
                  <p:nvPr/>
                </p:nvSpPr>
                <p:spPr>
                  <a:xfrm>
                    <a:off x="6657666" y="2723190"/>
                    <a:ext cx="423033" cy="126437"/>
                  </a:xfrm>
                  <a:prstGeom prst="rect">
                    <a:avLst/>
                  </a:prstGeom>
                  <a:noFill/>
                  <a:ln w="2540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0" name="正方形/長方形 79">
                    <a:extLst>
                      <a:ext uri="{FF2B5EF4-FFF2-40B4-BE49-F238E27FC236}">
                        <a16:creationId xmlns:a16="http://schemas.microsoft.com/office/drawing/2014/main" id="{2F48E691-2A6C-8B14-24ED-C275436498D7}"/>
                      </a:ext>
                    </a:extLst>
                  </p:cNvPr>
                  <p:cNvSpPr/>
                  <p:nvPr/>
                </p:nvSpPr>
                <p:spPr>
                  <a:xfrm>
                    <a:off x="5984611" y="4289604"/>
                    <a:ext cx="54417" cy="7731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" name="正方形/長方形 80">
                    <a:extLst>
                      <a:ext uri="{FF2B5EF4-FFF2-40B4-BE49-F238E27FC236}">
                        <a16:creationId xmlns:a16="http://schemas.microsoft.com/office/drawing/2014/main" id="{B3602F37-467D-9CEF-C30D-50E2B1790DEA}"/>
                      </a:ext>
                    </a:extLst>
                  </p:cNvPr>
                  <p:cNvSpPr/>
                  <p:nvPr/>
                </p:nvSpPr>
                <p:spPr>
                  <a:xfrm>
                    <a:off x="5825615" y="4443093"/>
                    <a:ext cx="54417" cy="11139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2" name="フリーフォーム: 図形 81">
                    <a:extLst>
                      <a:ext uri="{FF2B5EF4-FFF2-40B4-BE49-F238E27FC236}">
                        <a16:creationId xmlns:a16="http://schemas.microsoft.com/office/drawing/2014/main" id="{3A6B4E3E-369E-9D13-6706-FC60862DA8DB}"/>
                      </a:ext>
                    </a:extLst>
                  </p:cNvPr>
                  <p:cNvSpPr/>
                  <p:nvPr/>
                </p:nvSpPr>
                <p:spPr>
                  <a:xfrm>
                    <a:off x="7324314" y="2816109"/>
                    <a:ext cx="1643489" cy="1397422"/>
                  </a:xfrm>
                  <a:custGeom>
                    <a:avLst/>
                    <a:gdLst>
                      <a:gd name="connsiteX0" fmla="*/ 325052 w 1643489"/>
                      <a:gd name="connsiteY0" fmla="*/ 0 h 1397422"/>
                      <a:gd name="connsiteX1" fmla="*/ 1643489 w 1643489"/>
                      <a:gd name="connsiteY1" fmla="*/ 1285021 h 1397422"/>
                      <a:gd name="connsiteX2" fmla="*/ 1500709 w 1643489"/>
                      <a:gd name="connsiteY2" fmla="*/ 1339702 h 1397422"/>
                      <a:gd name="connsiteX3" fmla="*/ 1351853 w 1643489"/>
                      <a:gd name="connsiteY3" fmla="*/ 1376157 h 1397422"/>
                      <a:gd name="connsiteX4" fmla="*/ 1251604 w 1643489"/>
                      <a:gd name="connsiteY4" fmla="*/ 1388308 h 1397422"/>
                      <a:gd name="connsiteX5" fmla="*/ 1108824 w 1643489"/>
                      <a:gd name="connsiteY5" fmla="*/ 1397422 h 1397422"/>
                      <a:gd name="connsiteX6" fmla="*/ 1005536 w 1643489"/>
                      <a:gd name="connsiteY6" fmla="*/ 1391346 h 1397422"/>
                      <a:gd name="connsiteX7" fmla="*/ 926551 w 1643489"/>
                      <a:gd name="connsiteY7" fmla="*/ 1376157 h 1397422"/>
                      <a:gd name="connsiteX8" fmla="*/ 768582 w 1643489"/>
                      <a:gd name="connsiteY8" fmla="*/ 1333627 h 1397422"/>
                      <a:gd name="connsiteX9" fmla="*/ 601499 w 1643489"/>
                      <a:gd name="connsiteY9" fmla="*/ 1266793 h 1397422"/>
                      <a:gd name="connsiteX10" fmla="*/ 476946 w 1643489"/>
                      <a:gd name="connsiteY10" fmla="*/ 1190846 h 1397422"/>
                      <a:gd name="connsiteX11" fmla="*/ 352393 w 1643489"/>
                      <a:gd name="connsiteY11" fmla="*/ 1087559 h 1397422"/>
                      <a:gd name="connsiteX12" fmla="*/ 264295 w 1643489"/>
                      <a:gd name="connsiteY12" fmla="*/ 990347 h 1397422"/>
                      <a:gd name="connsiteX13" fmla="*/ 182272 w 1643489"/>
                      <a:gd name="connsiteY13" fmla="*/ 877945 h 1397422"/>
                      <a:gd name="connsiteX14" fmla="*/ 109363 w 1643489"/>
                      <a:gd name="connsiteY14" fmla="*/ 729090 h 1397422"/>
                      <a:gd name="connsiteX15" fmla="*/ 60757 w 1643489"/>
                      <a:gd name="connsiteY15" fmla="*/ 568082 h 1397422"/>
                      <a:gd name="connsiteX16" fmla="*/ 27340 w 1643489"/>
                      <a:gd name="connsiteY16" fmla="*/ 431378 h 1397422"/>
                      <a:gd name="connsiteX17" fmla="*/ 0 w 1643489"/>
                      <a:gd name="connsiteY17" fmla="*/ 318977 h 1397422"/>
                      <a:gd name="connsiteX18" fmla="*/ 0 w 1643489"/>
                      <a:gd name="connsiteY18" fmla="*/ 230878 h 1397422"/>
                      <a:gd name="connsiteX19" fmla="*/ 12151 w 1643489"/>
                      <a:gd name="connsiteY19" fmla="*/ 182272 h 1397422"/>
                      <a:gd name="connsiteX20" fmla="*/ 57719 w 1643489"/>
                      <a:gd name="connsiteY20" fmla="*/ 115439 h 1397422"/>
                      <a:gd name="connsiteX21" fmla="*/ 118477 w 1643489"/>
                      <a:gd name="connsiteY21" fmla="*/ 69871 h 1397422"/>
                      <a:gd name="connsiteX22" fmla="*/ 325052 w 1643489"/>
                      <a:gd name="connsiteY22" fmla="*/ 0 h 13974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1643489" h="1397422">
                        <a:moveTo>
                          <a:pt x="325052" y="0"/>
                        </a:moveTo>
                        <a:lnTo>
                          <a:pt x="1643489" y="1285021"/>
                        </a:lnTo>
                        <a:lnTo>
                          <a:pt x="1500709" y="1339702"/>
                        </a:lnTo>
                        <a:lnTo>
                          <a:pt x="1351853" y="1376157"/>
                        </a:lnTo>
                        <a:lnTo>
                          <a:pt x="1251604" y="1388308"/>
                        </a:lnTo>
                        <a:lnTo>
                          <a:pt x="1108824" y="1397422"/>
                        </a:lnTo>
                        <a:lnTo>
                          <a:pt x="1005536" y="1391346"/>
                        </a:lnTo>
                        <a:lnTo>
                          <a:pt x="926551" y="1376157"/>
                        </a:lnTo>
                        <a:lnTo>
                          <a:pt x="768582" y="1333627"/>
                        </a:lnTo>
                        <a:lnTo>
                          <a:pt x="601499" y="1266793"/>
                        </a:lnTo>
                        <a:lnTo>
                          <a:pt x="476946" y="1190846"/>
                        </a:lnTo>
                        <a:lnTo>
                          <a:pt x="352393" y="1087559"/>
                        </a:lnTo>
                        <a:lnTo>
                          <a:pt x="264295" y="990347"/>
                        </a:lnTo>
                        <a:lnTo>
                          <a:pt x="182272" y="877945"/>
                        </a:lnTo>
                        <a:lnTo>
                          <a:pt x="109363" y="729090"/>
                        </a:lnTo>
                        <a:lnTo>
                          <a:pt x="60757" y="568082"/>
                        </a:lnTo>
                        <a:lnTo>
                          <a:pt x="27340" y="431378"/>
                        </a:lnTo>
                        <a:lnTo>
                          <a:pt x="0" y="318977"/>
                        </a:lnTo>
                        <a:lnTo>
                          <a:pt x="0" y="230878"/>
                        </a:lnTo>
                        <a:lnTo>
                          <a:pt x="12151" y="182272"/>
                        </a:lnTo>
                        <a:lnTo>
                          <a:pt x="57719" y="115439"/>
                        </a:lnTo>
                        <a:lnTo>
                          <a:pt x="118477" y="69871"/>
                        </a:lnTo>
                        <a:lnTo>
                          <a:pt x="325052" y="0"/>
                        </a:lnTo>
                        <a:close/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  <a:alpha val="21000"/>
                    </a:schemeClr>
                  </a:solidFill>
                  <a:ln>
                    <a:solidFill>
                      <a:schemeClr val="accent6">
                        <a:lumMod val="60000"/>
                        <a:lumOff val="40000"/>
                        <a:alpha val="2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3" name="正方形/長方形 82">
                    <a:extLst>
                      <a:ext uri="{FF2B5EF4-FFF2-40B4-BE49-F238E27FC236}">
                        <a16:creationId xmlns:a16="http://schemas.microsoft.com/office/drawing/2014/main" id="{6854E5BC-A169-CB9B-9F77-AE29AEF81F40}"/>
                      </a:ext>
                    </a:extLst>
                  </p:cNvPr>
                  <p:cNvSpPr/>
                  <p:nvPr/>
                </p:nvSpPr>
                <p:spPr>
                  <a:xfrm>
                    <a:off x="6057929" y="2902747"/>
                    <a:ext cx="76141" cy="129299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4" name="正方形/長方形 83">
                    <a:extLst>
                      <a:ext uri="{FF2B5EF4-FFF2-40B4-BE49-F238E27FC236}">
                        <a16:creationId xmlns:a16="http://schemas.microsoft.com/office/drawing/2014/main" id="{E072D43F-1FAE-2E33-D178-EAF1C8FB4D55}"/>
                      </a:ext>
                    </a:extLst>
                  </p:cNvPr>
                  <p:cNvSpPr/>
                  <p:nvPr/>
                </p:nvSpPr>
                <p:spPr>
                  <a:xfrm>
                    <a:off x="8279195" y="4568961"/>
                    <a:ext cx="982590" cy="433891"/>
                  </a:xfrm>
                  <a:prstGeom prst="rect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12700"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5" name="テキスト ボックス 84">
                    <a:extLst>
                      <a:ext uri="{FF2B5EF4-FFF2-40B4-BE49-F238E27FC236}">
                        <a16:creationId xmlns:a16="http://schemas.microsoft.com/office/drawing/2014/main" id="{D34A1CAE-437A-C4A7-29D0-97329662ED82}"/>
                      </a:ext>
                    </a:extLst>
                  </p:cNvPr>
                  <p:cNvSpPr txBox="1"/>
                  <p:nvPr/>
                </p:nvSpPr>
                <p:spPr>
                  <a:xfrm>
                    <a:off x="8372182" y="4679383"/>
                    <a:ext cx="889603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000" dirty="0"/>
                      <a:t>地下駐輪場</a:t>
                    </a:r>
                  </a:p>
                </p:txBody>
              </p:sp>
              <p:sp>
                <p:nvSpPr>
                  <p:cNvPr id="86" name="正方形/長方形 85">
                    <a:extLst>
                      <a:ext uri="{FF2B5EF4-FFF2-40B4-BE49-F238E27FC236}">
                        <a16:creationId xmlns:a16="http://schemas.microsoft.com/office/drawing/2014/main" id="{70714402-47A1-50BE-7B65-4AE0AA306C29}"/>
                      </a:ext>
                    </a:extLst>
                  </p:cNvPr>
                  <p:cNvSpPr/>
                  <p:nvPr/>
                </p:nvSpPr>
                <p:spPr>
                  <a:xfrm>
                    <a:off x="4021391" y="2667527"/>
                    <a:ext cx="1928785" cy="237021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1279BA36-F18D-417C-2019-F772766896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91196" y="2636378"/>
                    <a:ext cx="0" cy="240136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直線コネクタ 87">
                    <a:extLst>
                      <a:ext uri="{FF2B5EF4-FFF2-40B4-BE49-F238E27FC236}">
                        <a16:creationId xmlns:a16="http://schemas.microsoft.com/office/drawing/2014/main" id="{1F35F8C5-463F-4963-25EB-4C4860AF60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033166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直線コネクタ 88">
                    <a:extLst>
                      <a:ext uri="{FF2B5EF4-FFF2-40B4-BE49-F238E27FC236}">
                        <a16:creationId xmlns:a16="http://schemas.microsoft.com/office/drawing/2014/main" id="{8468DACD-3D1B-92C1-F9FD-594241F707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67506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直線コネクタ 89">
                    <a:extLst>
                      <a:ext uri="{FF2B5EF4-FFF2-40B4-BE49-F238E27FC236}">
                        <a16:creationId xmlns:a16="http://schemas.microsoft.com/office/drawing/2014/main" id="{B1258101-18AB-0B3B-C2DD-7AED09CF0D3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440373" y="2635699"/>
                    <a:ext cx="0" cy="2402047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直線コネクタ 90">
                    <a:extLst>
                      <a:ext uri="{FF2B5EF4-FFF2-40B4-BE49-F238E27FC236}">
                        <a16:creationId xmlns:a16="http://schemas.microsoft.com/office/drawing/2014/main" id="{5CCA0DEB-BAB5-2880-72B4-3B42762B83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24361" y="2624815"/>
                    <a:ext cx="0" cy="2412931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2" name="楕円 91">
                    <a:extLst>
                      <a:ext uri="{FF2B5EF4-FFF2-40B4-BE49-F238E27FC236}">
                        <a16:creationId xmlns:a16="http://schemas.microsoft.com/office/drawing/2014/main" id="{20917DD1-B292-D320-8A8A-6E3459E3F1E3}"/>
                      </a:ext>
                    </a:extLst>
                  </p:cNvPr>
                  <p:cNvSpPr/>
                  <p:nvPr/>
                </p:nvSpPr>
                <p:spPr>
                  <a:xfrm>
                    <a:off x="3941340" y="4591065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3" name="楕円 92">
                    <a:extLst>
                      <a:ext uri="{FF2B5EF4-FFF2-40B4-BE49-F238E27FC236}">
                        <a16:creationId xmlns:a16="http://schemas.microsoft.com/office/drawing/2014/main" id="{F516A07A-1A00-4D8E-A43E-112BAF90AA50}"/>
                      </a:ext>
                    </a:extLst>
                  </p:cNvPr>
                  <p:cNvSpPr/>
                  <p:nvPr/>
                </p:nvSpPr>
                <p:spPr>
                  <a:xfrm>
                    <a:off x="4592491" y="457352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4" name="正方形/長方形 93">
                    <a:extLst>
                      <a:ext uri="{FF2B5EF4-FFF2-40B4-BE49-F238E27FC236}">
                        <a16:creationId xmlns:a16="http://schemas.microsoft.com/office/drawing/2014/main" id="{88D0BF2D-839D-2A3B-7ACC-487C539201E4}"/>
                      </a:ext>
                    </a:extLst>
                  </p:cNvPr>
                  <p:cNvSpPr/>
                  <p:nvPr/>
                </p:nvSpPr>
                <p:spPr>
                  <a:xfrm>
                    <a:off x="4058943" y="4682092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5" name="正方形/長方形 94">
                    <a:extLst>
                      <a:ext uri="{FF2B5EF4-FFF2-40B4-BE49-F238E27FC236}">
                        <a16:creationId xmlns:a16="http://schemas.microsoft.com/office/drawing/2014/main" id="{9FC162A9-2233-C7A2-0DC9-4FEA3A6A1FE1}"/>
                      </a:ext>
                    </a:extLst>
                  </p:cNvPr>
                  <p:cNvSpPr/>
                  <p:nvPr/>
                </p:nvSpPr>
                <p:spPr>
                  <a:xfrm>
                    <a:off x="4705812" y="4679383"/>
                    <a:ext cx="16247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6" name="正方形/長方形 95">
                    <a:extLst>
                      <a:ext uri="{FF2B5EF4-FFF2-40B4-BE49-F238E27FC236}">
                        <a16:creationId xmlns:a16="http://schemas.microsoft.com/office/drawing/2014/main" id="{5DAC9DA1-5DCA-70DA-47A1-A6C9EB438328}"/>
                      </a:ext>
                    </a:extLst>
                  </p:cNvPr>
                  <p:cNvSpPr/>
                  <p:nvPr/>
                </p:nvSpPr>
                <p:spPr>
                  <a:xfrm>
                    <a:off x="5131470" y="4679383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7" name="楕円 96">
                    <a:extLst>
                      <a:ext uri="{FF2B5EF4-FFF2-40B4-BE49-F238E27FC236}">
                        <a16:creationId xmlns:a16="http://schemas.microsoft.com/office/drawing/2014/main" id="{BD9DFDCC-E81B-D9EF-A27E-F2DDF52A65FC}"/>
                      </a:ext>
                    </a:extLst>
                  </p:cNvPr>
                  <p:cNvSpPr/>
                  <p:nvPr/>
                </p:nvSpPr>
                <p:spPr>
                  <a:xfrm>
                    <a:off x="5010165" y="4585438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8" name="正方形/長方形 97">
                    <a:extLst>
                      <a:ext uri="{FF2B5EF4-FFF2-40B4-BE49-F238E27FC236}">
                        <a16:creationId xmlns:a16="http://schemas.microsoft.com/office/drawing/2014/main" id="{0C32B131-B6F3-A01E-2C72-6EF2EC407EEC}"/>
                      </a:ext>
                    </a:extLst>
                  </p:cNvPr>
                  <p:cNvSpPr/>
                  <p:nvPr/>
                </p:nvSpPr>
                <p:spPr>
                  <a:xfrm>
                    <a:off x="5944149" y="4691055"/>
                    <a:ext cx="155854" cy="157230"/>
                  </a:xfrm>
                  <a:prstGeom prst="rect">
                    <a:avLst/>
                  </a:prstGeom>
                  <a:noFill/>
                  <a:ln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9" name="楕円 98">
                    <a:extLst>
                      <a:ext uri="{FF2B5EF4-FFF2-40B4-BE49-F238E27FC236}">
                        <a16:creationId xmlns:a16="http://schemas.microsoft.com/office/drawing/2014/main" id="{A035546C-6C8B-B39E-D38A-9146C1F260C5}"/>
                      </a:ext>
                    </a:extLst>
                  </p:cNvPr>
                  <p:cNvSpPr/>
                  <p:nvPr/>
                </p:nvSpPr>
                <p:spPr>
                  <a:xfrm>
                    <a:off x="5830588" y="4592197"/>
                    <a:ext cx="378540" cy="355087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pic>
                <p:nvPicPr>
                  <p:cNvPr id="100" name="図 99">
                    <a:extLst>
                      <a:ext uri="{FF2B5EF4-FFF2-40B4-BE49-F238E27FC236}">
                        <a16:creationId xmlns:a16="http://schemas.microsoft.com/office/drawing/2014/main" id="{5155BC84-431A-637D-39D9-DFEB7F00F38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4059708" y="4075296"/>
                    <a:ext cx="279557" cy="279557"/>
                  </a:xfrm>
                  <a:prstGeom prst="rect">
                    <a:avLst/>
                  </a:prstGeom>
                </p:spPr>
              </p:pic>
              <p:sp>
                <p:nvSpPr>
                  <p:cNvPr id="101" name="正方形/長方形 100">
                    <a:extLst>
                      <a:ext uri="{FF2B5EF4-FFF2-40B4-BE49-F238E27FC236}">
                        <a16:creationId xmlns:a16="http://schemas.microsoft.com/office/drawing/2014/main" id="{9BA7DABB-94E7-9258-FAFD-5CD20C73B8C7}"/>
                      </a:ext>
                    </a:extLst>
                  </p:cNvPr>
                  <p:cNvSpPr/>
                  <p:nvPr/>
                </p:nvSpPr>
                <p:spPr>
                  <a:xfrm>
                    <a:off x="5944149" y="4431393"/>
                    <a:ext cx="183644" cy="171436"/>
                  </a:xfrm>
                  <a:prstGeom prst="rect">
                    <a:avLst/>
                  </a:prstGeom>
                  <a:solidFill>
                    <a:schemeClr val="bg2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2" name="テキスト ボックス 101">
                    <a:extLst>
                      <a:ext uri="{FF2B5EF4-FFF2-40B4-BE49-F238E27FC236}">
                        <a16:creationId xmlns:a16="http://schemas.microsoft.com/office/drawing/2014/main" id="{85F9EB23-32E3-843E-1280-5312BE3A7E0E}"/>
                      </a:ext>
                    </a:extLst>
                  </p:cNvPr>
                  <p:cNvSpPr txBox="1"/>
                  <p:nvPr/>
                </p:nvSpPr>
                <p:spPr>
                  <a:xfrm>
                    <a:off x="5845312" y="4397314"/>
                    <a:ext cx="519859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800" dirty="0"/>
                      <a:t>トイレ</a:t>
                    </a:r>
                  </a:p>
                </p:txBody>
              </p:sp>
              <p:cxnSp>
                <p:nvCxnSpPr>
                  <p:cNvPr id="103" name="直線コネクタ 102">
                    <a:extLst>
                      <a:ext uri="{FF2B5EF4-FFF2-40B4-BE49-F238E27FC236}">
                        <a16:creationId xmlns:a16="http://schemas.microsoft.com/office/drawing/2014/main" id="{7DF221E4-71A8-47D7-977E-8ACB8FF747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850317" y="4257612"/>
                    <a:ext cx="0" cy="815833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4" name="フリーフォーム: 図形 103">
                    <a:extLst>
                      <a:ext uri="{FF2B5EF4-FFF2-40B4-BE49-F238E27FC236}">
                        <a16:creationId xmlns:a16="http://schemas.microsoft.com/office/drawing/2014/main" id="{C41F6501-C24A-6AA0-AF7A-F0244C346CF5}"/>
                      </a:ext>
                    </a:extLst>
                  </p:cNvPr>
                  <p:cNvSpPr/>
                  <p:nvPr/>
                </p:nvSpPr>
                <p:spPr>
                  <a:xfrm>
                    <a:off x="8235823" y="3886160"/>
                    <a:ext cx="1013793" cy="512474"/>
                  </a:xfrm>
                  <a:custGeom>
                    <a:avLst/>
                    <a:gdLst>
                      <a:gd name="connsiteX0" fmla="*/ 0 w 1064126"/>
                      <a:gd name="connsiteY0" fmla="*/ 259347 h 473242"/>
                      <a:gd name="connsiteX1" fmla="*/ 122989 w 1064126"/>
                      <a:gd name="connsiteY1" fmla="*/ 288758 h 473242"/>
                      <a:gd name="connsiteX2" fmla="*/ 280737 w 1064126"/>
                      <a:gd name="connsiteY2" fmla="*/ 296779 h 473242"/>
                      <a:gd name="connsiteX3" fmla="*/ 475916 w 1064126"/>
                      <a:gd name="connsiteY3" fmla="*/ 294105 h 473242"/>
                      <a:gd name="connsiteX4" fmla="*/ 620295 w 1064126"/>
                      <a:gd name="connsiteY4" fmla="*/ 256673 h 473242"/>
                      <a:gd name="connsiteX5" fmla="*/ 826168 w 1064126"/>
                      <a:gd name="connsiteY5" fmla="*/ 173789 h 473242"/>
                      <a:gd name="connsiteX6" fmla="*/ 991937 w 1064126"/>
                      <a:gd name="connsiteY6" fmla="*/ 58821 h 473242"/>
                      <a:gd name="connsiteX7" fmla="*/ 1064126 w 1064126"/>
                      <a:gd name="connsiteY7" fmla="*/ 0 h 473242"/>
                      <a:gd name="connsiteX8" fmla="*/ 1048084 w 1064126"/>
                      <a:gd name="connsiteY8" fmla="*/ 473242 h 473242"/>
                      <a:gd name="connsiteX9" fmla="*/ 2674 w 1064126"/>
                      <a:gd name="connsiteY9" fmla="*/ 470568 h 473242"/>
                      <a:gd name="connsiteX10" fmla="*/ 0 w 1064126"/>
                      <a:gd name="connsiteY10" fmla="*/ 259347 h 4732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064126" h="473242">
                        <a:moveTo>
                          <a:pt x="0" y="259347"/>
                        </a:moveTo>
                        <a:lnTo>
                          <a:pt x="122989" y="288758"/>
                        </a:lnTo>
                        <a:lnTo>
                          <a:pt x="280737" y="296779"/>
                        </a:lnTo>
                        <a:lnTo>
                          <a:pt x="475916" y="294105"/>
                        </a:lnTo>
                        <a:lnTo>
                          <a:pt x="620295" y="256673"/>
                        </a:lnTo>
                        <a:lnTo>
                          <a:pt x="826168" y="173789"/>
                        </a:lnTo>
                        <a:lnTo>
                          <a:pt x="991937" y="58821"/>
                        </a:lnTo>
                        <a:lnTo>
                          <a:pt x="1064126" y="0"/>
                        </a:lnTo>
                        <a:lnTo>
                          <a:pt x="1048084" y="473242"/>
                        </a:lnTo>
                        <a:lnTo>
                          <a:pt x="2674" y="470568"/>
                        </a:lnTo>
                        <a:cubicBezTo>
                          <a:pt x="1783" y="400161"/>
                          <a:pt x="891" y="329754"/>
                          <a:pt x="0" y="25934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5" name="正方形/長方形 104">
                    <a:extLst>
                      <a:ext uri="{FF2B5EF4-FFF2-40B4-BE49-F238E27FC236}">
                        <a16:creationId xmlns:a16="http://schemas.microsoft.com/office/drawing/2014/main" id="{49FEC1FE-33DE-615A-5369-9EF25BCB3AF2}"/>
                      </a:ext>
                    </a:extLst>
                  </p:cNvPr>
                  <p:cNvSpPr/>
                  <p:nvPr/>
                </p:nvSpPr>
                <p:spPr>
                  <a:xfrm>
                    <a:off x="8147724" y="4386381"/>
                    <a:ext cx="1108864" cy="18258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6" name="正方形/長方形 105">
                    <a:extLst>
                      <a:ext uri="{FF2B5EF4-FFF2-40B4-BE49-F238E27FC236}">
                        <a16:creationId xmlns:a16="http://schemas.microsoft.com/office/drawing/2014/main" id="{7613A0CC-E531-B42E-08BE-9A3FE003105C}"/>
                      </a:ext>
                    </a:extLst>
                  </p:cNvPr>
                  <p:cNvSpPr/>
                  <p:nvPr/>
                </p:nvSpPr>
                <p:spPr>
                  <a:xfrm>
                    <a:off x="8113227" y="4393442"/>
                    <a:ext cx="160698" cy="644303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7" name="正方形/長方形 106">
                    <a:extLst>
                      <a:ext uri="{FF2B5EF4-FFF2-40B4-BE49-F238E27FC236}">
                        <a16:creationId xmlns:a16="http://schemas.microsoft.com/office/drawing/2014/main" id="{36AA1E37-D8E6-E08A-5607-5310EFB9A240}"/>
                      </a:ext>
                    </a:extLst>
                  </p:cNvPr>
                  <p:cNvSpPr/>
                  <p:nvPr/>
                </p:nvSpPr>
                <p:spPr>
                  <a:xfrm>
                    <a:off x="9230780" y="3891379"/>
                    <a:ext cx="231387" cy="644303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8" name="正方形/長方形 107">
                    <a:extLst>
                      <a:ext uri="{FF2B5EF4-FFF2-40B4-BE49-F238E27FC236}">
                        <a16:creationId xmlns:a16="http://schemas.microsoft.com/office/drawing/2014/main" id="{98F2AC17-C69A-654D-7101-145CF78EA5B8}"/>
                      </a:ext>
                    </a:extLst>
                  </p:cNvPr>
                  <p:cNvSpPr/>
                  <p:nvPr/>
                </p:nvSpPr>
                <p:spPr>
                  <a:xfrm>
                    <a:off x="9274515" y="4395607"/>
                    <a:ext cx="203643" cy="60724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538DCF2C-EBDD-6F9F-2B58-28207AD50758}"/>
                      </a:ext>
                    </a:extLst>
                  </p:cNvPr>
                  <p:cNvCxnSpPr/>
                  <p:nvPr/>
                </p:nvCxnSpPr>
                <p:spPr>
                  <a:xfrm>
                    <a:off x="836950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05F213CB-1429-EE18-5352-915A19A0971F}"/>
                      </a:ext>
                    </a:extLst>
                  </p:cNvPr>
                  <p:cNvCxnSpPr/>
                  <p:nvPr/>
                </p:nvCxnSpPr>
                <p:spPr>
                  <a:xfrm>
                    <a:off x="8417635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1288E40A-DCF5-DD5B-545D-A1F1BCC7B846}"/>
                      </a:ext>
                    </a:extLst>
                  </p:cNvPr>
                  <p:cNvCxnSpPr/>
                  <p:nvPr/>
                </p:nvCxnSpPr>
                <p:spPr>
                  <a:xfrm>
                    <a:off x="8471109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4F52B6F0-1B16-42BD-9A05-9C96EA46F705}"/>
                      </a:ext>
                    </a:extLst>
                  </p:cNvPr>
                  <p:cNvCxnSpPr/>
                  <p:nvPr/>
                </p:nvCxnSpPr>
                <p:spPr>
                  <a:xfrm>
                    <a:off x="851388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CA673A53-CC7A-51C8-F9FE-42D1D74F29DF}"/>
                      </a:ext>
                    </a:extLst>
                  </p:cNvPr>
                  <p:cNvCxnSpPr/>
                  <p:nvPr/>
                </p:nvCxnSpPr>
                <p:spPr>
                  <a:xfrm>
                    <a:off x="8570036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F2566E16-118F-1AB6-4BBE-16AE290C33FF}"/>
                      </a:ext>
                    </a:extLst>
                  </p:cNvPr>
                  <p:cNvCxnSpPr/>
                  <p:nvPr/>
                </p:nvCxnSpPr>
                <p:spPr>
                  <a:xfrm>
                    <a:off x="8615488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直線コネクタ 114">
                    <a:extLst>
                      <a:ext uri="{FF2B5EF4-FFF2-40B4-BE49-F238E27FC236}">
                        <a16:creationId xmlns:a16="http://schemas.microsoft.com/office/drawing/2014/main" id="{B25E9A5E-42E7-1C06-7233-061A72B88D45}"/>
                      </a:ext>
                    </a:extLst>
                  </p:cNvPr>
                  <p:cNvCxnSpPr/>
                  <p:nvPr/>
                </p:nvCxnSpPr>
                <p:spPr>
                  <a:xfrm>
                    <a:off x="8663615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A33DA346-A8E5-256C-1FEA-F37C4F820905}"/>
                      </a:ext>
                    </a:extLst>
                  </p:cNvPr>
                  <p:cNvCxnSpPr/>
                  <p:nvPr/>
                </p:nvCxnSpPr>
                <p:spPr>
                  <a:xfrm>
                    <a:off x="870639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直線コネクタ 116">
                    <a:extLst>
                      <a:ext uri="{FF2B5EF4-FFF2-40B4-BE49-F238E27FC236}">
                        <a16:creationId xmlns:a16="http://schemas.microsoft.com/office/drawing/2014/main" id="{5FA4A7E0-E5EE-6F81-19B1-7EE2818DA8B1}"/>
                      </a:ext>
                    </a:extLst>
                  </p:cNvPr>
                  <p:cNvCxnSpPr/>
                  <p:nvPr/>
                </p:nvCxnSpPr>
                <p:spPr>
                  <a:xfrm>
                    <a:off x="8751847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EC4FCCB3-D0C0-FCD4-2D6F-DD654C07C041}"/>
                      </a:ext>
                    </a:extLst>
                  </p:cNvPr>
                  <p:cNvCxnSpPr/>
                  <p:nvPr/>
                </p:nvCxnSpPr>
                <p:spPr>
                  <a:xfrm>
                    <a:off x="8791952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直線コネクタ 118">
                    <a:extLst>
                      <a:ext uri="{FF2B5EF4-FFF2-40B4-BE49-F238E27FC236}">
                        <a16:creationId xmlns:a16="http://schemas.microsoft.com/office/drawing/2014/main" id="{920C2942-9121-ED1C-10E1-48422E59F7D0}"/>
                      </a:ext>
                    </a:extLst>
                  </p:cNvPr>
                  <p:cNvCxnSpPr/>
                  <p:nvPr/>
                </p:nvCxnSpPr>
                <p:spPr>
                  <a:xfrm>
                    <a:off x="883740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09862B08-3942-2158-8C65-9A6C26A73C4B}"/>
                      </a:ext>
                    </a:extLst>
                  </p:cNvPr>
                  <p:cNvCxnSpPr/>
                  <p:nvPr/>
                </p:nvCxnSpPr>
                <p:spPr>
                  <a:xfrm>
                    <a:off x="8874836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直線コネクタ 120">
                    <a:extLst>
                      <a:ext uri="{FF2B5EF4-FFF2-40B4-BE49-F238E27FC236}">
                        <a16:creationId xmlns:a16="http://schemas.microsoft.com/office/drawing/2014/main" id="{677DFEBB-D3FC-D040-4549-C01E4077DCD5}"/>
                      </a:ext>
                    </a:extLst>
                  </p:cNvPr>
                  <p:cNvCxnSpPr/>
                  <p:nvPr/>
                </p:nvCxnSpPr>
                <p:spPr>
                  <a:xfrm>
                    <a:off x="8909594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60A00E70-818C-5EBF-C205-415E68A27E1E}"/>
                      </a:ext>
                    </a:extLst>
                  </p:cNvPr>
                  <p:cNvCxnSpPr/>
                  <p:nvPr/>
                </p:nvCxnSpPr>
                <p:spPr>
                  <a:xfrm>
                    <a:off x="8967803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直線コネクタ 122">
                    <a:extLst>
                      <a:ext uri="{FF2B5EF4-FFF2-40B4-BE49-F238E27FC236}">
                        <a16:creationId xmlns:a16="http://schemas.microsoft.com/office/drawing/2014/main" id="{12FEB8F2-0B85-DB66-3A89-1D31D6CE6483}"/>
                      </a:ext>
                    </a:extLst>
                  </p:cNvPr>
                  <p:cNvCxnSpPr/>
                  <p:nvPr/>
                </p:nvCxnSpPr>
                <p:spPr>
                  <a:xfrm>
                    <a:off x="9010582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BFDE8CDF-E459-9AD8-1D12-57F8C4E36705}"/>
                      </a:ext>
                    </a:extLst>
                  </p:cNvPr>
                  <p:cNvCxnSpPr/>
                  <p:nvPr/>
                </p:nvCxnSpPr>
                <p:spPr>
                  <a:xfrm>
                    <a:off x="9053361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直線コネクタ 124">
                    <a:extLst>
                      <a:ext uri="{FF2B5EF4-FFF2-40B4-BE49-F238E27FC236}">
                        <a16:creationId xmlns:a16="http://schemas.microsoft.com/office/drawing/2014/main" id="{02A93DE3-19A2-5EE1-280E-F518BC6654B3}"/>
                      </a:ext>
                    </a:extLst>
                  </p:cNvPr>
                  <p:cNvCxnSpPr/>
                  <p:nvPr/>
                </p:nvCxnSpPr>
                <p:spPr>
                  <a:xfrm>
                    <a:off x="9104161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21AA94E1-0B88-7E69-F1BF-6BCDACFE9788}"/>
                      </a:ext>
                    </a:extLst>
                  </p:cNvPr>
                  <p:cNvCxnSpPr/>
                  <p:nvPr/>
                </p:nvCxnSpPr>
                <p:spPr>
                  <a:xfrm>
                    <a:off x="9152287" y="4486442"/>
                    <a:ext cx="0" cy="68045"/>
                  </a:xfrm>
                  <a:prstGeom prst="line">
                    <a:avLst/>
                  </a:prstGeom>
                  <a:ln>
                    <a:solidFill>
                      <a:schemeClr val="bg2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直線コネクタ 126">
                    <a:extLst>
                      <a:ext uri="{FF2B5EF4-FFF2-40B4-BE49-F238E27FC236}">
                        <a16:creationId xmlns:a16="http://schemas.microsoft.com/office/drawing/2014/main" id="{8CB76B6E-E137-5874-55FD-F8C5742762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303060" y="4195739"/>
                    <a:ext cx="0" cy="37322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86129909-1916-D609-B3B5-1A72BCD6F7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240821" y="3852636"/>
                    <a:ext cx="0" cy="73280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直線コネクタ 128">
                    <a:extLst>
                      <a:ext uri="{FF2B5EF4-FFF2-40B4-BE49-F238E27FC236}">
                        <a16:creationId xmlns:a16="http://schemas.microsoft.com/office/drawing/2014/main" id="{BBEF5E60-F037-2D34-3734-9B392AB14F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67886" y="4168242"/>
                    <a:ext cx="0" cy="373222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0" name="フリーフォーム: 図形 129">
                    <a:extLst>
                      <a:ext uri="{FF2B5EF4-FFF2-40B4-BE49-F238E27FC236}">
                        <a16:creationId xmlns:a16="http://schemas.microsoft.com/office/drawing/2014/main" id="{C1158AE9-29E9-102A-01BA-CF39C26BFFB8}"/>
                      </a:ext>
                    </a:extLst>
                  </p:cNvPr>
                  <p:cNvSpPr/>
                  <p:nvPr/>
                </p:nvSpPr>
                <p:spPr>
                  <a:xfrm>
                    <a:off x="7660965" y="2715240"/>
                    <a:ext cx="1828653" cy="1364226"/>
                  </a:xfrm>
                  <a:custGeom>
                    <a:avLst/>
                    <a:gdLst>
                      <a:gd name="connsiteX0" fmla="*/ 0 w 1821426"/>
                      <a:gd name="connsiteY0" fmla="*/ 81116 h 1364226"/>
                      <a:gd name="connsiteX1" fmla="*/ 1339645 w 1821426"/>
                      <a:gd name="connsiteY1" fmla="*/ 1364226 h 1364226"/>
                      <a:gd name="connsiteX2" fmla="*/ 1484671 w 1821426"/>
                      <a:gd name="connsiteY2" fmla="*/ 1268361 h 1364226"/>
                      <a:gd name="connsiteX3" fmla="*/ 1575619 w 1821426"/>
                      <a:gd name="connsiteY3" fmla="*/ 1189703 h 1364226"/>
                      <a:gd name="connsiteX4" fmla="*/ 1708355 w 1821426"/>
                      <a:gd name="connsiteY4" fmla="*/ 1027471 h 1364226"/>
                      <a:gd name="connsiteX5" fmla="*/ 1777180 w 1821426"/>
                      <a:gd name="connsiteY5" fmla="*/ 852948 h 1364226"/>
                      <a:gd name="connsiteX6" fmla="*/ 1821426 w 1821426"/>
                      <a:gd name="connsiteY6" fmla="*/ 678426 h 1364226"/>
                      <a:gd name="connsiteX7" fmla="*/ 1811593 w 1821426"/>
                      <a:gd name="connsiteY7" fmla="*/ 543232 h 1364226"/>
                      <a:gd name="connsiteX8" fmla="*/ 1799303 w 1821426"/>
                      <a:gd name="connsiteY8" fmla="*/ 435077 h 1364226"/>
                      <a:gd name="connsiteX9" fmla="*/ 1752600 w 1821426"/>
                      <a:gd name="connsiteY9" fmla="*/ 302342 h 1364226"/>
                      <a:gd name="connsiteX10" fmla="*/ 1696064 w 1821426"/>
                      <a:gd name="connsiteY10" fmla="*/ 194187 h 1364226"/>
                      <a:gd name="connsiteX11" fmla="*/ 1651819 w 1821426"/>
                      <a:gd name="connsiteY11" fmla="*/ 154858 h 1364226"/>
                      <a:gd name="connsiteX12" fmla="*/ 1590367 w 1821426"/>
                      <a:gd name="connsiteY12" fmla="*/ 110613 h 1364226"/>
                      <a:gd name="connsiteX13" fmla="*/ 1420761 w 1821426"/>
                      <a:gd name="connsiteY13" fmla="*/ 56535 h 1364226"/>
                      <a:gd name="connsiteX14" fmla="*/ 1280651 w 1821426"/>
                      <a:gd name="connsiteY14" fmla="*/ 27038 h 1364226"/>
                      <a:gd name="connsiteX15" fmla="*/ 1120877 w 1821426"/>
                      <a:gd name="connsiteY15" fmla="*/ 7374 h 1364226"/>
                      <a:gd name="connsiteX16" fmla="*/ 636638 w 1821426"/>
                      <a:gd name="connsiteY16" fmla="*/ 0 h 1364226"/>
                      <a:gd name="connsiteX17" fmla="*/ 363793 w 1821426"/>
                      <a:gd name="connsiteY17" fmla="*/ 2458 h 1364226"/>
                      <a:gd name="connsiteX18" fmla="*/ 152400 w 1821426"/>
                      <a:gd name="connsiteY18" fmla="*/ 27038 h 1364226"/>
                      <a:gd name="connsiteX19" fmla="*/ 0 w 1821426"/>
                      <a:gd name="connsiteY19" fmla="*/ 81116 h 13642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1821426" h="1364226">
                        <a:moveTo>
                          <a:pt x="0" y="81116"/>
                        </a:moveTo>
                        <a:lnTo>
                          <a:pt x="1339645" y="1364226"/>
                        </a:lnTo>
                        <a:lnTo>
                          <a:pt x="1484671" y="1268361"/>
                        </a:lnTo>
                        <a:lnTo>
                          <a:pt x="1575619" y="1189703"/>
                        </a:lnTo>
                        <a:lnTo>
                          <a:pt x="1708355" y="1027471"/>
                        </a:lnTo>
                        <a:lnTo>
                          <a:pt x="1777180" y="852948"/>
                        </a:lnTo>
                        <a:lnTo>
                          <a:pt x="1821426" y="678426"/>
                        </a:lnTo>
                        <a:lnTo>
                          <a:pt x="1811593" y="543232"/>
                        </a:lnTo>
                        <a:lnTo>
                          <a:pt x="1799303" y="435077"/>
                        </a:lnTo>
                        <a:lnTo>
                          <a:pt x="1752600" y="302342"/>
                        </a:lnTo>
                        <a:lnTo>
                          <a:pt x="1696064" y="194187"/>
                        </a:lnTo>
                        <a:lnTo>
                          <a:pt x="1651819" y="154858"/>
                        </a:lnTo>
                        <a:lnTo>
                          <a:pt x="1590367" y="110613"/>
                        </a:lnTo>
                        <a:lnTo>
                          <a:pt x="1420761" y="56535"/>
                        </a:lnTo>
                        <a:lnTo>
                          <a:pt x="1280651" y="27038"/>
                        </a:lnTo>
                        <a:lnTo>
                          <a:pt x="1120877" y="7374"/>
                        </a:lnTo>
                        <a:lnTo>
                          <a:pt x="636638" y="0"/>
                        </a:lnTo>
                        <a:lnTo>
                          <a:pt x="363793" y="2458"/>
                        </a:lnTo>
                        <a:lnTo>
                          <a:pt x="152400" y="27038"/>
                        </a:lnTo>
                        <a:lnTo>
                          <a:pt x="0" y="81116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12700"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31" name="直線コネクタ 130">
                    <a:extLst>
                      <a:ext uri="{FF2B5EF4-FFF2-40B4-BE49-F238E27FC236}">
                        <a16:creationId xmlns:a16="http://schemas.microsoft.com/office/drawing/2014/main" id="{38B54382-54C4-80CD-7BD0-7986BB6FB4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92304" y="2635699"/>
                    <a:ext cx="0" cy="167328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E093F334-EAC2-E96A-0866-BC8171496C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62956" y="2603395"/>
                    <a:ext cx="0" cy="1673288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3" name="正方形/長方形 132">
                    <a:extLst>
                      <a:ext uri="{FF2B5EF4-FFF2-40B4-BE49-F238E27FC236}">
                        <a16:creationId xmlns:a16="http://schemas.microsoft.com/office/drawing/2014/main" id="{2D5F750E-AB87-2A26-2130-5997C858E7C9}"/>
                      </a:ext>
                    </a:extLst>
                  </p:cNvPr>
                  <p:cNvSpPr/>
                  <p:nvPr/>
                </p:nvSpPr>
                <p:spPr>
                  <a:xfrm>
                    <a:off x="6653854" y="2624812"/>
                    <a:ext cx="204844" cy="4571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34" name="正方形/長方形 133">
                    <a:extLst>
                      <a:ext uri="{FF2B5EF4-FFF2-40B4-BE49-F238E27FC236}">
                        <a16:creationId xmlns:a16="http://schemas.microsoft.com/office/drawing/2014/main" id="{F585952C-8C4C-5859-549F-34B3FD92703E}"/>
                      </a:ext>
                    </a:extLst>
                  </p:cNvPr>
                  <p:cNvSpPr/>
                  <p:nvPr/>
                </p:nvSpPr>
                <p:spPr>
                  <a:xfrm>
                    <a:off x="5969874" y="2670531"/>
                    <a:ext cx="1342452" cy="174182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063E528D-2D32-8605-C920-8804EC7F68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92431" y="2647671"/>
                    <a:ext cx="0" cy="2390075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FF04F701-2BEC-B79F-D926-DCAD6FA8E3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64078" y="2624812"/>
                    <a:ext cx="0" cy="2412934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7" name="正方形/長方形 136">
                    <a:extLst>
                      <a:ext uri="{FF2B5EF4-FFF2-40B4-BE49-F238E27FC236}">
                        <a16:creationId xmlns:a16="http://schemas.microsoft.com/office/drawing/2014/main" id="{A04A0816-D106-2513-6DE3-F20F69C597D8}"/>
                      </a:ext>
                    </a:extLst>
                  </p:cNvPr>
                  <p:cNvSpPr/>
                  <p:nvPr/>
                </p:nvSpPr>
                <p:spPr>
                  <a:xfrm>
                    <a:off x="5921488" y="2882213"/>
                    <a:ext cx="1108239" cy="1365784"/>
                  </a:xfrm>
                  <a:prstGeom prst="rect">
                    <a:avLst/>
                  </a:prstGeom>
                  <a:noFill/>
                  <a:ln w="2540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38" name="フリーフォーム: 図形 137">
                    <a:extLst>
                      <a:ext uri="{FF2B5EF4-FFF2-40B4-BE49-F238E27FC236}">
                        <a16:creationId xmlns:a16="http://schemas.microsoft.com/office/drawing/2014/main" id="{DE56BD83-7B53-ABE3-DF3F-3C4C498E09BA}"/>
                      </a:ext>
                    </a:extLst>
                  </p:cNvPr>
                  <p:cNvSpPr/>
                  <p:nvPr/>
                </p:nvSpPr>
                <p:spPr>
                  <a:xfrm>
                    <a:off x="7332406" y="2669458"/>
                    <a:ext cx="467033" cy="326923"/>
                  </a:xfrm>
                  <a:custGeom>
                    <a:avLst/>
                    <a:gdLst>
                      <a:gd name="connsiteX0" fmla="*/ 0 w 467033"/>
                      <a:gd name="connsiteY0" fmla="*/ 0 h 326923"/>
                      <a:gd name="connsiteX1" fmla="*/ 2459 w 467033"/>
                      <a:gd name="connsiteY1" fmla="*/ 326923 h 326923"/>
                      <a:gd name="connsiteX2" fmla="*/ 63910 w 467033"/>
                      <a:gd name="connsiteY2" fmla="*/ 218768 h 326923"/>
                      <a:gd name="connsiteX3" fmla="*/ 233517 w 467033"/>
                      <a:gd name="connsiteY3" fmla="*/ 164690 h 326923"/>
                      <a:gd name="connsiteX4" fmla="*/ 435078 w 467033"/>
                      <a:gd name="connsiteY4" fmla="*/ 90948 h 326923"/>
                      <a:gd name="connsiteX5" fmla="*/ 467033 w 467033"/>
                      <a:gd name="connsiteY5" fmla="*/ 83574 h 326923"/>
                      <a:gd name="connsiteX6" fmla="*/ 467033 w 467033"/>
                      <a:gd name="connsiteY6" fmla="*/ 2458 h 326923"/>
                      <a:gd name="connsiteX7" fmla="*/ 0 w 467033"/>
                      <a:gd name="connsiteY7" fmla="*/ 0 h 3269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7033" h="326923">
                        <a:moveTo>
                          <a:pt x="0" y="0"/>
                        </a:moveTo>
                        <a:cubicBezTo>
                          <a:pt x="820" y="108974"/>
                          <a:pt x="1639" y="217949"/>
                          <a:pt x="2459" y="326923"/>
                        </a:cubicBezTo>
                        <a:lnTo>
                          <a:pt x="63910" y="218768"/>
                        </a:lnTo>
                        <a:lnTo>
                          <a:pt x="233517" y="164690"/>
                        </a:lnTo>
                        <a:lnTo>
                          <a:pt x="435078" y="90948"/>
                        </a:lnTo>
                        <a:lnTo>
                          <a:pt x="467033" y="83574"/>
                        </a:lnTo>
                        <a:lnTo>
                          <a:pt x="467033" y="245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87C39D4F-4C6F-F229-A9C1-E809994EC4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377215" y="2661222"/>
                    <a:ext cx="0" cy="2412223"/>
                  </a:xfrm>
                  <a:prstGeom prst="line">
                    <a:avLst/>
                  </a:prstGeom>
                  <a:ln w="317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140" name="図 139">
                    <a:extLst>
                      <a:ext uri="{FF2B5EF4-FFF2-40B4-BE49-F238E27FC236}">
                        <a16:creationId xmlns:a16="http://schemas.microsoft.com/office/drawing/2014/main" id="{9E22AED5-68A2-AB81-838E-24739FFA2D9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6855214" y="2610469"/>
                    <a:ext cx="313000" cy="45719"/>
                  </a:xfrm>
                  <a:prstGeom prst="rect">
                    <a:avLst/>
                  </a:prstGeom>
                </p:spPr>
              </p:pic>
              <p:sp>
                <p:nvSpPr>
                  <p:cNvPr id="141" name="正方形/長方形 140">
                    <a:extLst>
                      <a:ext uri="{FF2B5EF4-FFF2-40B4-BE49-F238E27FC236}">
                        <a16:creationId xmlns:a16="http://schemas.microsoft.com/office/drawing/2014/main" id="{828ADC82-E2BD-9366-DA6A-3B4E7FC5D2C5}"/>
                      </a:ext>
                    </a:extLst>
                  </p:cNvPr>
                  <p:cNvSpPr/>
                  <p:nvPr/>
                </p:nvSpPr>
                <p:spPr>
                  <a:xfrm>
                    <a:off x="7089711" y="1020238"/>
                    <a:ext cx="145979" cy="164922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2" name="正方形/長方形 141">
                    <a:extLst>
                      <a:ext uri="{FF2B5EF4-FFF2-40B4-BE49-F238E27FC236}">
                        <a16:creationId xmlns:a16="http://schemas.microsoft.com/office/drawing/2014/main" id="{C268E0F2-C52F-C0E7-AFB0-D779BC268689}"/>
                      </a:ext>
                    </a:extLst>
                  </p:cNvPr>
                  <p:cNvSpPr/>
                  <p:nvPr/>
                </p:nvSpPr>
                <p:spPr>
                  <a:xfrm>
                    <a:off x="4678455" y="2704775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3" name="正方形/長方形 142">
                    <a:extLst>
                      <a:ext uri="{FF2B5EF4-FFF2-40B4-BE49-F238E27FC236}">
                        <a16:creationId xmlns:a16="http://schemas.microsoft.com/office/drawing/2014/main" id="{7230E957-CEEB-CE4E-0325-4034E7768A19}"/>
                      </a:ext>
                    </a:extLst>
                  </p:cNvPr>
                  <p:cNvSpPr/>
                  <p:nvPr/>
                </p:nvSpPr>
                <p:spPr>
                  <a:xfrm>
                    <a:off x="5153981" y="2704774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4" name="正方形/長方形 143">
                    <a:extLst>
                      <a:ext uri="{FF2B5EF4-FFF2-40B4-BE49-F238E27FC236}">
                        <a16:creationId xmlns:a16="http://schemas.microsoft.com/office/drawing/2014/main" id="{750101FA-12D5-AC82-C540-F18F4FF85273}"/>
                      </a:ext>
                    </a:extLst>
                  </p:cNvPr>
                  <p:cNvSpPr/>
                  <p:nvPr/>
                </p:nvSpPr>
                <p:spPr>
                  <a:xfrm>
                    <a:off x="5990475" y="2704773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5" name="正方形/長方形 144">
                    <a:extLst>
                      <a:ext uri="{FF2B5EF4-FFF2-40B4-BE49-F238E27FC236}">
                        <a16:creationId xmlns:a16="http://schemas.microsoft.com/office/drawing/2014/main" id="{12408E3E-8705-2506-64D2-D7B6EFCF770A}"/>
                      </a:ext>
                    </a:extLst>
                  </p:cNvPr>
                  <p:cNvSpPr/>
                  <p:nvPr/>
                </p:nvSpPr>
                <p:spPr>
                  <a:xfrm>
                    <a:off x="6208410" y="2702340"/>
                    <a:ext cx="100643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6" name="正方形/長方形 145">
                    <a:extLst>
                      <a:ext uri="{FF2B5EF4-FFF2-40B4-BE49-F238E27FC236}">
                        <a16:creationId xmlns:a16="http://schemas.microsoft.com/office/drawing/2014/main" id="{67902797-D1C0-2EAB-F141-CAE2E700556E}"/>
                      </a:ext>
                    </a:extLst>
                  </p:cNvPr>
                  <p:cNvSpPr/>
                  <p:nvPr/>
                </p:nvSpPr>
                <p:spPr>
                  <a:xfrm>
                    <a:off x="6699975" y="2776136"/>
                    <a:ext cx="325496" cy="126150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12700">
                    <a:solidFill>
                      <a:schemeClr val="accent1">
                        <a:shade val="15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7" name="正方形/長方形 146">
                    <a:extLst>
                      <a:ext uri="{FF2B5EF4-FFF2-40B4-BE49-F238E27FC236}">
                        <a16:creationId xmlns:a16="http://schemas.microsoft.com/office/drawing/2014/main" id="{E7930C79-779F-FF5F-226D-6BCC24FF4E36}"/>
                      </a:ext>
                    </a:extLst>
                  </p:cNvPr>
                  <p:cNvSpPr/>
                  <p:nvPr/>
                </p:nvSpPr>
                <p:spPr>
                  <a:xfrm>
                    <a:off x="6653854" y="694154"/>
                    <a:ext cx="782448" cy="43374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48" name="正方形/長方形 147">
                    <a:extLst>
                      <a:ext uri="{FF2B5EF4-FFF2-40B4-BE49-F238E27FC236}">
                        <a16:creationId xmlns:a16="http://schemas.microsoft.com/office/drawing/2014/main" id="{30146EEF-F0BA-21EE-B349-FF15DCE617AB}"/>
                      </a:ext>
                    </a:extLst>
                  </p:cNvPr>
                  <p:cNvSpPr/>
                  <p:nvPr/>
                </p:nvSpPr>
                <p:spPr>
                  <a:xfrm>
                    <a:off x="3062747" y="2667527"/>
                    <a:ext cx="983466" cy="2312511"/>
                  </a:xfrm>
                  <a:prstGeom prst="rect">
                    <a:avLst/>
                  </a:prstGeom>
                  <a:pattFill prst="openDmnd">
                    <a:fgClr>
                      <a:schemeClr val="bg2">
                        <a:lumMod val="25000"/>
                      </a:schemeClr>
                    </a:fgClr>
                    <a:bgClr>
                      <a:schemeClr val="bg1"/>
                    </a:bgClr>
                  </a:pattFill>
                  <a:ln>
                    <a:solidFill>
                      <a:schemeClr val="accent1">
                        <a:shade val="15000"/>
                        <a:alpha val="67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cxnSp>
                <p:nvCxnSpPr>
                  <p:cNvPr id="149" name="直線コネクタ 148">
                    <a:extLst>
                      <a:ext uri="{FF2B5EF4-FFF2-40B4-BE49-F238E27FC236}">
                        <a16:creationId xmlns:a16="http://schemas.microsoft.com/office/drawing/2014/main" id="{A35A659F-2DA2-6014-5C3F-0FA78F52389A}"/>
                      </a:ext>
                    </a:extLst>
                  </p:cNvPr>
                  <p:cNvCxnSpPr>
                    <a:cxnSpLocks/>
                    <a:endCxn id="146" idx="0"/>
                  </p:cNvCxnSpPr>
                  <p:nvPr/>
                </p:nvCxnSpPr>
                <p:spPr>
                  <a:xfrm>
                    <a:off x="6201778" y="2260349"/>
                    <a:ext cx="660945" cy="51578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0" name="矢印: 左右 149">
                    <a:extLst>
                      <a:ext uri="{FF2B5EF4-FFF2-40B4-BE49-F238E27FC236}">
                        <a16:creationId xmlns:a16="http://schemas.microsoft.com/office/drawing/2014/main" id="{26388EDF-3D31-FD8C-CFF6-542E9620A611}"/>
                      </a:ext>
                    </a:extLst>
                  </p:cNvPr>
                  <p:cNvSpPr/>
                  <p:nvPr/>
                </p:nvSpPr>
                <p:spPr>
                  <a:xfrm>
                    <a:off x="8113227" y="4762500"/>
                    <a:ext cx="160698" cy="45719"/>
                  </a:xfrm>
                  <a:prstGeom prst="leftRightArrow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1" name="矢印: 左右 150">
                    <a:extLst>
                      <a:ext uri="{FF2B5EF4-FFF2-40B4-BE49-F238E27FC236}">
                        <a16:creationId xmlns:a16="http://schemas.microsoft.com/office/drawing/2014/main" id="{2303988A-8B55-09CB-8688-8A810AB248FD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8957973" y="4456749"/>
                    <a:ext cx="178708" cy="45719"/>
                  </a:xfrm>
                  <a:prstGeom prst="leftRightArrow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2" name="テキスト ボックス 151">
                    <a:extLst>
                      <a:ext uri="{FF2B5EF4-FFF2-40B4-BE49-F238E27FC236}">
                        <a16:creationId xmlns:a16="http://schemas.microsoft.com/office/drawing/2014/main" id="{577DE26C-79B9-1954-5572-28CF1EF5F013}"/>
                      </a:ext>
                    </a:extLst>
                  </p:cNvPr>
                  <p:cNvSpPr txBox="1"/>
                  <p:nvPr/>
                </p:nvSpPr>
                <p:spPr>
                  <a:xfrm>
                    <a:off x="7973881" y="4601659"/>
                    <a:ext cx="391779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600" dirty="0"/>
                      <a:t>3.5m</a:t>
                    </a:r>
                    <a:endParaRPr kumimoji="1" lang="ja-JP" altLang="en-US" sz="600" dirty="0"/>
                  </a:p>
                </p:txBody>
              </p:sp>
              <p:sp>
                <p:nvSpPr>
                  <p:cNvPr id="153" name="テキスト ボックス 152">
                    <a:extLst>
                      <a:ext uri="{FF2B5EF4-FFF2-40B4-BE49-F238E27FC236}">
                        <a16:creationId xmlns:a16="http://schemas.microsoft.com/office/drawing/2014/main" id="{50EE613B-9031-30EF-9585-FB39804AD877}"/>
                      </a:ext>
                    </a:extLst>
                  </p:cNvPr>
                  <p:cNvSpPr txBox="1"/>
                  <p:nvPr/>
                </p:nvSpPr>
                <p:spPr>
                  <a:xfrm>
                    <a:off x="8784997" y="4340551"/>
                    <a:ext cx="391779" cy="18466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600" dirty="0"/>
                      <a:t>４</a:t>
                    </a:r>
                    <a:r>
                      <a:rPr kumimoji="1" lang="en-US" altLang="ja-JP" sz="600" dirty="0"/>
                      <a:t>m</a:t>
                    </a:r>
                    <a:endParaRPr kumimoji="1" lang="ja-JP" altLang="en-US" sz="600" dirty="0"/>
                  </a:p>
                </p:txBody>
              </p:sp>
              <p:sp>
                <p:nvSpPr>
                  <p:cNvPr id="154" name="楕円 153">
                    <a:extLst>
                      <a:ext uri="{FF2B5EF4-FFF2-40B4-BE49-F238E27FC236}">
                        <a16:creationId xmlns:a16="http://schemas.microsoft.com/office/drawing/2014/main" id="{BBFF81E1-9DDF-6C35-3892-16AA47E09C1C}"/>
                      </a:ext>
                    </a:extLst>
                  </p:cNvPr>
                  <p:cNvSpPr/>
                  <p:nvPr/>
                </p:nvSpPr>
                <p:spPr>
                  <a:xfrm>
                    <a:off x="7537084" y="2940797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5" name="楕円 154">
                    <a:extLst>
                      <a:ext uri="{FF2B5EF4-FFF2-40B4-BE49-F238E27FC236}">
                        <a16:creationId xmlns:a16="http://schemas.microsoft.com/office/drawing/2014/main" id="{E6C8FDFC-606F-8399-08F6-D5C0FAE4E7E2}"/>
                      </a:ext>
                    </a:extLst>
                  </p:cNvPr>
                  <p:cNvSpPr/>
                  <p:nvPr/>
                </p:nvSpPr>
                <p:spPr>
                  <a:xfrm>
                    <a:off x="8605910" y="3938446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6" name="楕円 155">
                    <a:extLst>
                      <a:ext uri="{FF2B5EF4-FFF2-40B4-BE49-F238E27FC236}">
                        <a16:creationId xmlns:a16="http://schemas.microsoft.com/office/drawing/2014/main" id="{5D95540A-C889-D200-7530-27D30A3EDB99}"/>
                      </a:ext>
                    </a:extLst>
                  </p:cNvPr>
                  <p:cNvSpPr/>
                  <p:nvPr/>
                </p:nvSpPr>
                <p:spPr>
                  <a:xfrm>
                    <a:off x="9016219" y="2903238"/>
                    <a:ext cx="210471" cy="210471"/>
                  </a:xfrm>
                  <a:prstGeom prst="ellipse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7" name="正方形/長方形 156">
                    <a:extLst>
                      <a:ext uri="{FF2B5EF4-FFF2-40B4-BE49-F238E27FC236}">
                        <a16:creationId xmlns:a16="http://schemas.microsoft.com/office/drawing/2014/main" id="{AB6537FE-906B-43AE-9583-37B8060DF3EE}"/>
                      </a:ext>
                    </a:extLst>
                  </p:cNvPr>
                  <p:cNvSpPr/>
                  <p:nvPr/>
                </p:nvSpPr>
                <p:spPr>
                  <a:xfrm>
                    <a:off x="9556859" y="2968263"/>
                    <a:ext cx="1139584" cy="203458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grpSp>
                <p:nvGrpSpPr>
                  <p:cNvPr id="158" name="グループ化 157">
                    <a:extLst>
                      <a:ext uri="{FF2B5EF4-FFF2-40B4-BE49-F238E27FC236}">
                        <a16:creationId xmlns:a16="http://schemas.microsoft.com/office/drawing/2014/main" id="{7D137868-D6E7-860D-0756-EB03ED7701AE}"/>
                      </a:ext>
                    </a:extLst>
                  </p:cNvPr>
                  <p:cNvGrpSpPr/>
                  <p:nvPr/>
                </p:nvGrpSpPr>
                <p:grpSpPr>
                  <a:xfrm>
                    <a:off x="9541453" y="2297963"/>
                    <a:ext cx="2093618" cy="1640482"/>
                    <a:chOff x="4416597" y="937846"/>
                    <a:chExt cx="2093618" cy="1640482"/>
                  </a:xfrm>
                </p:grpSpPr>
                <p:pic>
                  <p:nvPicPr>
                    <p:cNvPr id="160" name="図 159">
                      <a:extLst>
                        <a:ext uri="{FF2B5EF4-FFF2-40B4-BE49-F238E27FC236}">
                          <a16:creationId xmlns:a16="http://schemas.microsoft.com/office/drawing/2014/main" id="{922A47AB-B740-E7B5-8075-66214ECFEEC1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>
                      <a:extLst>
                        <a:ext uri="{BEBA8EAE-BF5A-486C-A8C5-ECC9F3942E4B}">
                          <a14:imgProps xmlns:a14="http://schemas.microsoft.com/office/drawing/2010/main">
                            <a14:imgLayer r:embed="rId7">
                              <a14:imgEffect>
                                <a14:saturation sat="0"/>
                              </a14:imgEffect>
                            </a14:imgLayer>
                          </a14:imgProps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4416597" y="1042309"/>
                      <a:ext cx="1412786" cy="1536019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61" name="フリーフォーム: 図形 160">
                      <a:extLst>
                        <a:ext uri="{FF2B5EF4-FFF2-40B4-BE49-F238E27FC236}">
                          <a16:creationId xmlns:a16="http://schemas.microsoft.com/office/drawing/2014/main" id="{95E5A4F9-2383-14FB-9315-684BBB9B3E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783385" y="937846"/>
                      <a:ext cx="726830" cy="930031"/>
                    </a:xfrm>
                    <a:custGeom>
                      <a:avLst/>
                      <a:gdLst>
                        <a:gd name="connsiteX0" fmla="*/ 726830 w 726830"/>
                        <a:gd name="connsiteY0" fmla="*/ 0 h 930031"/>
                        <a:gd name="connsiteX1" fmla="*/ 0 w 726830"/>
                        <a:gd name="connsiteY1" fmla="*/ 23446 h 930031"/>
                        <a:gd name="connsiteX2" fmla="*/ 289169 w 726830"/>
                        <a:gd name="connsiteY2" fmla="*/ 375139 h 930031"/>
                        <a:gd name="connsiteX3" fmla="*/ 343877 w 726830"/>
                        <a:gd name="connsiteY3" fmla="*/ 633046 h 930031"/>
                        <a:gd name="connsiteX4" fmla="*/ 422030 w 726830"/>
                        <a:gd name="connsiteY4" fmla="*/ 930031 h 930031"/>
                        <a:gd name="connsiteX5" fmla="*/ 726830 w 726830"/>
                        <a:gd name="connsiteY5" fmla="*/ 0 h 93003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726830" h="930031">
                          <a:moveTo>
                            <a:pt x="726830" y="0"/>
                          </a:moveTo>
                          <a:lnTo>
                            <a:pt x="0" y="23446"/>
                          </a:lnTo>
                          <a:lnTo>
                            <a:pt x="289169" y="375139"/>
                          </a:lnTo>
                          <a:lnTo>
                            <a:pt x="343877" y="633046"/>
                          </a:lnTo>
                          <a:lnTo>
                            <a:pt x="422030" y="930031"/>
                          </a:lnTo>
                          <a:lnTo>
                            <a:pt x="726830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/>
                    </a:p>
                  </p:txBody>
                </p:sp>
              </p:grpSp>
              <p:pic>
                <p:nvPicPr>
                  <p:cNvPr id="159" name="図 158">
                    <a:extLst>
                      <a:ext uri="{FF2B5EF4-FFF2-40B4-BE49-F238E27FC236}">
                        <a16:creationId xmlns:a16="http://schemas.microsoft.com/office/drawing/2014/main" id="{E32589AD-514B-5013-1A23-F774CB84D61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10411477" y="3989416"/>
                    <a:ext cx="1124107" cy="362001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37" name="図 36">
                  <a:extLst>
                    <a:ext uri="{FF2B5EF4-FFF2-40B4-BE49-F238E27FC236}">
                      <a16:creationId xmlns:a16="http://schemas.microsoft.com/office/drawing/2014/main" id="{DBF37469-D47F-0F85-FF8E-C2FA7810136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957836" y="1134021"/>
                  <a:ext cx="364590" cy="1503936"/>
                </a:xfrm>
                <a:prstGeom prst="rect">
                  <a:avLst/>
                </a:prstGeom>
              </p:spPr>
            </p:pic>
            <p:sp>
              <p:nvSpPr>
                <p:cNvPr id="38" name="フリーフォーム: 図形 37">
                  <a:extLst>
                    <a:ext uri="{FF2B5EF4-FFF2-40B4-BE49-F238E27FC236}">
                      <a16:creationId xmlns:a16="http://schemas.microsoft.com/office/drawing/2014/main" id="{0082CC46-313E-EE87-FCC1-AE60FEAD1A35}"/>
                    </a:ext>
                  </a:extLst>
                </p:cNvPr>
                <p:cNvSpPr/>
                <p:nvPr/>
              </p:nvSpPr>
              <p:spPr>
                <a:xfrm>
                  <a:off x="7352830" y="2807170"/>
                  <a:ext cx="1640651" cy="1396060"/>
                </a:xfrm>
                <a:custGeom>
                  <a:avLst/>
                  <a:gdLst>
                    <a:gd name="connsiteX0" fmla="*/ 316089 w 1640651"/>
                    <a:gd name="connsiteY0" fmla="*/ 0 h 1396060"/>
                    <a:gd name="connsiteX1" fmla="*/ 1640651 w 1640651"/>
                    <a:gd name="connsiteY1" fmla="*/ 1271882 h 1396060"/>
                    <a:gd name="connsiteX2" fmla="*/ 1482607 w 1640651"/>
                    <a:gd name="connsiteY2" fmla="*/ 1354667 h 1396060"/>
                    <a:gd name="connsiteX3" fmla="*/ 1313274 w 1640651"/>
                    <a:gd name="connsiteY3" fmla="*/ 1396060 h 1396060"/>
                    <a:gd name="connsiteX4" fmla="*/ 1102548 w 1640651"/>
                    <a:gd name="connsiteY4" fmla="*/ 1392297 h 1396060"/>
                    <a:gd name="connsiteX5" fmla="*/ 929451 w 1640651"/>
                    <a:gd name="connsiteY5" fmla="*/ 1384771 h 1396060"/>
                    <a:gd name="connsiteX6" fmla="*/ 816563 w 1640651"/>
                    <a:gd name="connsiteY6" fmla="*/ 1358430 h 1396060"/>
                    <a:gd name="connsiteX7" fmla="*/ 613363 w 1640651"/>
                    <a:gd name="connsiteY7" fmla="*/ 1279408 h 1396060"/>
                    <a:gd name="connsiteX8" fmla="*/ 470370 w 1640651"/>
                    <a:gd name="connsiteY8" fmla="*/ 1207911 h 1396060"/>
                    <a:gd name="connsiteX9" fmla="*/ 361244 w 1640651"/>
                    <a:gd name="connsiteY9" fmla="*/ 1121363 h 1396060"/>
                    <a:gd name="connsiteX10" fmla="*/ 229540 w 1640651"/>
                    <a:gd name="connsiteY10" fmla="*/ 970845 h 1396060"/>
                    <a:gd name="connsiteX11" fmla="*/ 135466 w 1640651"/>
                    <a:gd name="connsiteY11" fmla="*/ 812800 h 1396060"/>
                    <a:gd name="connsiteX12" fmla="*/ 67733 w 1640651"/>
                    <a:gd name="connsiteY12" fmla="*/ 605837 h 1396060"/>
                    <a:gd name="connsiteX13" fmla="*/ 26340 w 1640651"/>
                    <a:gd name="connsiteY13" fmla="*/ 455319 h 1396060"/>
                    <a:gd name="connsiteX14" fmla="*/ 0 w 1640651"/>
                    <a:gd name="connsiteY14" fmla="*/ 293511 h 1396060"/>
                    <a:gd name="connsiteX15" fmla="*/ 3763 w 1640651"/>
                    <a:gd name="connsiteY15" fmla="*/ 135467 h 1396060"/>
                    <a:gd name="connsiteX16" fmla="*/ 82785 w 1640651"/>
                    <a:gd name="connsiteY16" fmla="*/ 56445 h 1396060"/>
                    <a:gd name="connsiteX17" fmla="*/ 316089 w 1640651"/>
                    <a:gd name="connsiteY17" fmla="*/ 0 h 13960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1640651" h="1396060">
                      <a:moveTo>
                        <a:pt x="316089" y="0"/>
                      </a:moveTo>
                      <a:lnTo>
                        <a:pt x="1640651" y="1271882"/>
                      </a:lnTo>
                      <a:lnTo>
                        <a:pt x="1482607" y="1354667"/>
                      </a:lnTo>
                      <a:lnTo>
                        <a:pt x="1313274" y="1396060"/>
                      </a:lnTo>
                      <a:lnTo>
                        <a:pt x="1102548" y="1392297"/>
                      </a:lnTo>
                      <a:lnTo>
                        <a:pt x="929451" y="1384771"/>
                      </a:lnTo>
                      <a:lnTo>
                        <a:pt x="816563" y="1358430"/>
                      </a:lnTo>
                      <a:lnTo>
                        <a:pt x="613363" y="1279408"/>
                      </a:lnTo>
                      <a:lnTo>
                        <a:pt x="470370" y="1207911"/>
                      </a:lnTo>
                      <a:lnTo>
                        <a:pt x="361244" y="1121363"/>
                      </a:lnTo>
                      <a:lnTo>
                        <a:pt x="229540" y="970845"/>
                      </a:lnTo>
                      <a:lnTo>
                        <a:pt x="135466" y="812800"/>
                      </a:lnTo>
                      <a:lnTo>
                        <a:pt x="67733" y="605837"/>
                      </a:lnTo>
                      <a:lnTo>
                        <a:pt x="26340" y="455319"/>
                      </a:lnTo>
                      <a:lnTo>
                        <a:pt x="0" y="293511"/>
                      </a:lnTo>
                      <a:cubicBezTo>
                        <a:pt x="1254" y="240830"/>
                        <a:pt x="2509" y="188148"/>
                        <a:pt x="3763" y="135467"/>
                      </a:cubicBezTo>
                      <a:lnTo>
                        <a:pt x="82785" y="56445"/>
                      </a:lnTo>
                      <a:lnTo>
                        <a:pt x="316089" y="0"/>
                      </a:lnTo>
                      <a:close/>
                    </a:path>
                  </a:pathLst>
                </a:custGeom>
                <a:solidFill>
                  <a:schemeClr val="accent6">
                    <a:lumMod val="20000"/>
                    <a:lumOff val="80000"/>
                  </a:schemeClr>
                </a:solidFill>
                <a:ln w="12700"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" name="テキスト ボックス 38">
                  <a:extLst>
                    <a:ext uri="{FF2B5EF4-FFF2-40B4-BE49-F238E27FC236}">
                      <a16:creationId xmlns:a16="http://schemas.microsoft.com/office/drawing/2014/main" id="{8C6ABC4A-5E4B-D21D-4C2A-78113D577B07}"/>
                    </a:ext>
                  </a:extLst>
                </p:cNvPr>
                <p:cNvSpPr txBox="1"/>
                <p:nvPr/>
              </p:nvSpPr>
              <p:spPr>
                <a:xfrm>
                  <a:off x="7704568" y="3417012"/>
                  <a:ext cx="889603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1000" dirty="0"/>
                    <a:t>草地広場</a:t>
                  </a:r>
                  <a:endParaRPr kumimoji="1" lang="ja-JP" altLang="en-US" sz="1000" dirty="0"/>
                </a:p>
              </p:txBody>
            </p:sp>
            <p:sp>
              <p:nvSpPr>
                <p:cNvPr id="40" name="楕円 39">
                  <a:extLst>
                    <a:ext uri="{FF2B5EF4-FFF2-40B4-BE49-F238E27FC236}">
                      <a16:creationId xmlns:a16="http://schemas.microsoft.com/office/drawing/2014/main" id="{9DB63864-070D-321D-9E8F-0BA34B79FA0C}"/>
                    </a:ext>
                  </a:extLst>
                </p:cNvPr>
                <p:cNvSpPr/>
                <p:nvPr/>
              </p:nvSpPr>
              <p:spPr>
                <a:xfrm>
                  <a:off x="7500636" y="2968467"/>
                  <a:ext cx="210471" cy="21047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" name="楕円 40">
                  <a:extLst>
                    <a:ext uri="{FF2B5EF4-FFF2-40B4-BE49-F238E27FC236}">
                      <a16:creationId xmlns:a16="http://schemas.microsoft.com/office/drawing/2014/main" id="{B52DD30B-E61B-312F-8B1D-79ED67F8CF55}"/>
                    </a:ext>
                  </a:extLst>
                </p:cNvPr>
                <p:cNvSpPr/>
                <p:nvPr/>
              </p:nvSpPr>
              <p:spPr>
                <a:xfrm>
                  <a:off x="8679761" y="3927131"/>
                  <a:ext cx="210471" cy="210471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A67B60A0-AC16-82F2-1C22-188C35ABFD84}"/>
                  </a:ext>
                </a:extLst>
              </p:cNvPr>
              <p:cNvSpPr/>
              <p:nvPr/>
            </p:nvSpPr>
            <p:spPr>
              <a:xfrm>
                <a:off x="4382547" y="1144730"/>
                <a:ext cx="1675475" cy="24878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</a:rPr>
                  <a:t>耐荷重</a:t>
                </a:r>
                <a:r>
                  <a:rPr lang="en-US" altLang="ja-JP" sz="1600" dirty="0">
                    <a:solidFill>
                      <a:schemeClr val="tx1"/>
                    </a:solidFill>
                  </a:rPr>
                  <a:t>T25 </a:t>
                </a:r>
                <a:r>
                  <a:rPr lang="ja-JP" altLang="en-US" sz="1600" dirty="0">
                    <a:solidFill>
                      <a:schemeClr val="tx1"/>
                    </a:solidFill>
                  </a:rPr>
                  <a:t>まで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1CF2D26-7017-A570-F453-402AD95D00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994941" y="6358633"/>
              <a:ext cx="2991267" cy="238158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4F35E31-B481-2583-F813-0D4CA0F013FB}"/>
                </a:ext>
              </a:extLst>
            </p:cNvPr>
            <p:cNvSpPr/>
            <p:nvPr/>
          </p:nvSpPr>
          <p:spPr>
            <a:xfrm>
              <a:off x="4094851" y="4679383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75C3BEB6-84FD-5290-2456-40BEB5AA188E}"/>
                </a:ext>
              </a:extLst>
            </p:cNvPr>
            <p:cNvSpPr/>
            <p:nvPr/>
          </p:nvSpPr>
          <p:spPr>
            <a:xfrm>
              <a:off x="4726940" y="4674607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855F06DC-6DAC-AD0A-BAAF-924420B4703B}"/>
                </a:ext>
              </a:extLst>
            </p:cNvPr>
            <p:cNvSpPr/>
            <p:nvPr/>
          </p:nvSpPr>
          <p:spPr>
            <a:xfrm>
              <a:off x="5165423" y="4678942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D5D9D49-F80A-E18F-EB1F-953441EEE4FC}"/>
                </a:ext>
              </a:extLst>
            </p:cNvPr>
            <p:cNvSpPr/>
            <p:nvPr/>
          </p:nvSpPr>
          <p:spPr>
            <a:xfrm>
              <a:off x="5977420" y="4682092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BEFF68C-188E-3E8A-9A29-3BA29CFCD1BE}"/>
                </a:ext>
              </a:extLst>
            </p:cNvPr>
            <p:cNvSpPr/>
            <p:nvPr/>
          </p:nvSpPr>
          <p:spPr>
            <a:xfrm>
              <a:off x="6368542" y="4684091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7E77BA30-60FE-E937-E60C-6B3F7AFCEE08}"/>
                </a:ext>
              </a:extLst>
            </p:cNvPr>
            <p:cNvSpPr/>
            <p:nvPr/>
          </p:nvSpPr>
          <p:spPr>
            <a:xfrm>
              <a:off x="6791266" y="4677974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C2AE3F3-6866-AAB5-9FBE-84687B04BC3D}"/>
                </a:ext>
              </a:extLst>
            </p:cNvPr>
            <p:cNvSpPr/>
            <p:nvPr/>
          </p:nvSpPr>
          <p:spPr>
            <a:xfrm>
              <a:off x="7213661" y="4681684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D3E1E736-51AA-321D-A055-F64380BB1E37}"/>
                </a:ext>
              </a:extLst>
            </p:cNvPr>
            <p:cNvSpPr/>
            <p:nvPr/>
          </p:nvSpPr>
          <p:spPr>
            <a:xfrm>
              <a:off x="4153043" y="4132036"/>
              <a:ext cx="161205" cy="16494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C7B5563F-163C-5212-0164-EE8BBC491CA8}"/>
                </a:ext>
              </a:extLst>
            </p:cNvPr>
            <p:cNvSpPr/>
            <p:nvPr/>
          </p:nvSpPr>
          <p:spPr>
            <a:xfrm>
              <a:off x="7429220" y="2409092"/>
              <a:ext cx="2162782" cy="193994"/>
            </a:xfrm>
            <a:prstGeom prst="rect">
              <a:avLst/>
            </a:prstGeom>
            <a:solidFill>
              <a:schemeClr val="bg1">
                <a:lumMod val="50000"/>
                <a:alpha val="41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F00B4DA-4D80-3FB8-667B-1DE51703A079}"/>
                </a:ext>
              </a:extLst>
            </p:cNvPr>
            <p:cNvSpPr txBox="1"/>
            <p:nvPr/>
          </p:nvSpPr>
          <p:spPr>
            <a:xfrm>
              <a:off x="3184137" y="3300731"/>
              <a:ext cx="3372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/>
                <a:t>工事中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D8300BD-6520-5163-51A3-E1EB41E14ADC}"/>
                </a:ext>
              </a:extLst>
            </p:cNvPr>
            <p:cNvSpPr/>
            <p:nvPr/>
          </p:nvSpPr>
          <p:spPr>
            <a:xfrm>
              <a:off x="7640889" y="4680365"/>
              <a:ext cx="171762" cy="163520"/>
            </a:xfrm>
            <a:prstGeom prst="rect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B20AAA37-3301-60E2-74DE-3767037B606B}"/>
                </a:ext>
              </a:extLst>
            </p:cNvPr>
            <p:cNvSpPr/>
            <p:nvPr/>
          </p:nvSpPr>
          <p:spPr>
            <a:xfrm>
              <a:off x="3675395" y="881132"/>
              <a:ext cx="431671" cy="200887"/>
            </a:xfrm>
            <a:prstGeom prst="rect">
              <a:avLst/>
            </a:prstGeom>
            <a:noFill/>
            <a:ln w="28575">
              <a:solidFill>
                <a:srgbClr val="0D29B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F41B7AA-8C48-DCDB-197D-F0FD809E41B1}"/>
                </a:ext>
              </a:extLst>
            </p:cNvPr>
            <p:cNvSpPr/>
            <p:nvPr/>
          </p:nvSpPr>
          <p:spPr>
            <a:xfrm>
              <a:off x="3682477" y="1132086"/>
              <a:ext cx="431671" cy="200887"/>
            </a:xfrm>
            <a:prstGeom prst="rect">
              <a:avLst/>
            </a:prstGeom>
            <a:solidFill>
              <a:srgbClr val="FFE5E5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70D376D-4CDA-1468-F577-664BD3697307}"/>
                </a:ext>
              </a:extLst>
            </p:cNvPr>
            <p:cNvSpPr txBox="1"/>
            <p:nvPr/>
          </p:nvSpPr>
          <p:spPr>
            <a:xfrm>
              <a:off x="7412474" y="5343803"/>
              <a:ext cx="109705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solidFill>
                    <a:srgbClr val="FF0000"/>
                  </a:solidFill>
                </a:rPr>
                <a:t>歩行動線に　配慮ください</a:t>
              </a:r>
            </a:p>
          </p:txBody>
        </p:sp>
        <p:sp>
          <p:nvSpPr>
            <p:cNvPr id="24" name="矢印: 上下 23">
              <a:extLst>
                <a:ext uri="{FF2B5EF4-FFF2-40B4-BE49-F238E27FC236}">
                  <a16:creationId xmlns:a16="http://schemas.microsoft.com/office/drawing/2014/main" id="{EE0F3503-8408-0957-A3DD-9D168B627F42}"/>
                </a:ext>
              </a:extLst>
            </p:cNvPr>
            <p:cNvSpPr/>
            <p:nvPr/>
          </p:nvSpPr>
          <p:spPr>
            <a:xfrm>
              <a:off x="7206410" y="2435469"/>
              <a:ext cx="93643" cy="1122961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矢印: 上下 24">
              <a:extLst>
                <a:ext uri="{FF2B5EF4-FFF2-40B4-BE49-F238E27FC236}">
                  <a16:creationId xmlns:a16="http://schemas.microsoft.com/office/drawing/2014/main" id="{B7B396A3-0C07-E4A8-AF74-A27656ECBF30}"/>
                </a:ext>
              </a:extLst>
            </p:cNvPr>
            <p:cNvSpPr/>
            <p:nvPr/>
          </p:nvSpPr>
          <p:spPr>
            <a:xfrm>
              <a:off x="7747345" y="4417210"/>
              <a:ext cx="86564" cy="792466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矢印: 上下 25">
              <a:extLst>
                <a:ext uri="{FF2B5EF4-FFF2-40B4-BE49-F238E27FC236}">
                  <a16:creationId xmlns:a16="http://schemas.microsoft.com/office/drawing/2014/main" id="{49B1E028-79BB-2FDB-7052-EA1D3566D09E}"/>
                </a:ext>
              </a:extLst>
            </p:cNvPr>
            <p:cNvSpPr/>
            <p:nvPr/>
          </p:nvSpPr>
          <p:spPr>
            <a:xfrm rot="19870673">
              <a:off x="7486537" y="3567198"/>
              <a:ext cx="86564" cy="792466"/>
            </a:xfrm>
            <a:prstGeom prst="upDownArrow">
              <a:avLst>
                <a:gd name="adj1" fmla="val 50000"/>
                <a:gd name="adj2" fmla="val 107094"/>
              </a:avLst>
            </a:prstGeom>
            <a:solidFill>
              <a:schemeClr val="tx2">
                <a:lumMod val="50000"/>
                <a:lumOff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" name="直線矢印コネクタ 26">
              <a:extLst>
                <a:ext uri="{FF2B5EF4-FFF2-40B4-BE49-F238E27FC236}">
                  <a16:creationId xmlns:a16="http://schemas.microsoft.com/office/drawing/2014/main" id="{08122161-0167-A321-997F-A110B3AD24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1231" y="2694286"/>
              <a:ext cx="0" cy="234261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15E4574C-8095-6E65-BA9B-82C6409C3291}"/>
                </a:ext>
              </a:extLst>
            </p:cNvPr>
            <p:cNvSpPr txBox="1"/>
            <p:nvPr/>
          </p:nvSpPr>
          <p:spPr>
            <a:xfrm>
              <a:off x="3432725" y="3699847"/>
              <a:ext cx="5975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/>
                <a:t>45</a:t>
              </a:r>
              <a:r>
                <a:rPr kumimoji="1" lang="ja-JP" altLang="en-US" sz="1200" b="1" dirty="0"/>
                <a:t>ｍ</a:t>
              </a:r>
            </a:p>
          </p:txBody>
        </p: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0C41B650-81C3-104C-4D50-4BC1932DA988}"/>
                </a:ext>
              </a:extLst>
            </p:cNvPr>
            <p:cNvCxnSpPr>
              <a:cxnSpLocks/>
            </p:cNvCxnSpPr>
            <p:nvPr/>
          </p:nvCxnSpPr>
          <p:spPr>
            <a:xfrm>
              <a:off x="4084300" y="2470638"/>
              <a:ext cx="301400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EB0EE5AD-CA14-E275-2F09-BCF65E8F6D8A}"/>
                </a:ext>
              </a:extLst>
            </p:cNvPr>
            <p:cNvSpPr txBox="1"/>
            <p:nvPr/>
          </p:nvSpPr>
          <p:spPr>
            <a:xfrm>
              <a:off x="5302575" y="2258811"/>
              <a:ext cx="11545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57.5</a:t>
              </a:r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ｍ</a:t>
              </a:r>
            </a:p>
          </p:txBody>
        </p:sp>
      </p:grp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E6F0B803-A7C1-73F2-2914-7B8A23AA19C8}"/>
              </a:ext>
            </a:extLst>
          </p:cNvPr>
          <p:cNvSpPr txBox="1"/>
          <p:nvPr/>
        </p:nvSpPr>
        <p:spPr>
          <a:xfrm>
            <a:off x="1992777" y="421007"/>
            <a:ext cx="820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イベント</a:t>
            </a:r>
            <a:r>
              <a:rPr kumimoji="1" lang="ja-JP" altLang="en-US" b="1" dirty="0"/>
              <a:t>エリア　</a:t>
            </a:r>
            <a:r>
              <a:rPr lang="ja-JP" altLang="en-US" b="1" dirty="0"/>
              <a:t>耐荷重</a:t>
            </a:r>
            <a:r>
              <a:rPr kumimoji="1" lang="ja-JP" altLang="en-US" b="1" dirty="0"/>
              <a:t>　　</a:t>
            </a:r>
            <a:r>
              <a:rPr kumimoji="1" lang="en-US" altLang="ja-JP" b="1" dirty="0">
                <a:solidFill>
                  <a:srgbClr val="FF0000"/>
                </a:solidFill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</a:rPr>
              <a:t>グレーの部分は占用できません　</a:t>
            </a:r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6535E4B1-9DCC-884F-1465-C14459B55642}"/>
              </a:ext>
            </a:extLst>
          </p:cNvPr>
          <p:cNvSpPr/>
          <p:nvPr/>
        </p:nvSpPr>
        <p:spPr>
          <a:xfrm>
            <a:off x="9384587" y="3990628"/>
            <a:ext cx="229782" cy="440167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フリーフォーム: 図形 163">
            <a:extLst>
              <a:ext uri="{FF2B5EF4-FFF2-40B4-BE49-F238E27FC236}">
                <a16:creationId xmlns:a16="http://schemas.microsoft.com/office/drawing/2014/main" id="{5155EACB-CA9E-A8FF-6AFF-10C3F3A23550}"/>
              </a:ext>
            </a:extLst>
          </p:cNvPr>
          <p:cNvSpPr/>
          <p:nvPr/>
        </p:nvSpPr>
        <p:spPr>
          <a:xfrm>
            <a:off x="4314548" y="2760955"/>
            <a:ext cx="5317724" cy="2317072"/>
          </a:xfrm>
          <a:custGeom>
            <a:avLst/>
            <a:gdLst>
              <a:gd name="connsiteX0" fmla="*/ 1837677 w 5317724"/>
              <a:gd name="connsiteY0" fmla="*/ 0 h 2317072"/>
              <a:gd name="connsiteX1" fmla="*/ 3266982 w 5317724"/>
              <a:gd name="connsiteY1" fmla="*/ 0 h 2317072"/>
              <a:gd name="connsiteX2" fmla="*/ 3266982 w 5317724"/>
              <a:gd name="connsiteY2" fmla="*/ 230820 h 2317072"/>
              <a:gd name="connsiteX3" fmla="*/ 3329126 w 5317724"/>
              <a:gd name="connsiteY3" fmla="*/ 195309 h 2317072"/>
              <a:gd name="connsiteX4" fmla="*/ 3515557 w 5317724"/>
              <a:gd name="connsiteY4" fmla="*/ 150921 h 2317072"/>
              <a:gd name="connsiteX5" fmla="*/ 4820574 w 5317724"/>
              <a:gd name="connsiteY5" fmla="*/ 1376039 h 2317072"/>
              <a:gd name="connsiteX6" fmla="*/ 4962617 w 5317724"/>
              <a:gd name="connsiteY6" fmla="*/ 1278385 h 2317072"/>
              <a:gd name="connsiteX7" fmla="*/ 5060271 w 5317724"/>
              <a:gd name="connsiteY7" fmla="*/ 1216241 h 2317072"/>
              <a:gd name="connsiteX8" fmla="*/ 5308846 w 5317724"/>
              <a:gd name="connsiteY8" fmla="*/ 1216241 h 2317072"/>
              <a:gd name="connsiteX9" fmla="*/ 5317724 w 5317724"/>
              <a:gd name="connsiteY9" fmla="*/ 1695635 h 2317072"/>
              <a:gd name="connsiteX10" fmla="*/ 3977196 w 5317724"/>
              <a:gd name="connsiteY10" fmla="*/ 1686758 h 2317072"/>
              <a:gd name="connsiteX11" fmla="*/ 3968318 w 5317724"/>
              <a:gd name="connsiteY11" fmla="*/ 2308195 h 2317072"/>
              <a:gd name="connsiteX12" fmla="*/ 8877 w 5317724"/>
              <a:gd name="connsiteY12" fmla="*/ 2317072 h 2317072"/>
              <a:gd name="connsiteX13" fmla="*/ 0 w 5317724"/>
              <a:gd name="connsiteY13" fmla="*/ 1890944 h 2317072"/>
              <a:gd name="connsiteX14" fmla="*/ 1811044 w 5317724"/>
              <a:gd name="connsiteY14" fmla="*/ 1899822 h 2317072"/>
              <a:gd name="connsiteX15" fmla="*/ 1837677 w 5317724"/>
              <a:gd name="connsiteY15" fmla="*/ 1562470 h 2317072"/>
              <a:gd name="connsiteX16" fmla="*/ 2911875 w 5317724"/>
              <a:gd name="connsiteY16" fmla="*/ 1571348 h 2317072"/>
              <a:gd name="connsiteX17" fmla="*/ 2911875 w 5317724"/>
              <a:gd name="connsiteY17" fmla="*/ 124288 h 2317072"/>
              <a:gd name="connsiteX18" fmla="*/ 2592279 w 5317724"/>
              <a:gd name="connsiteY18" fmla="*/ 124288 h 2317072"/>
              <a:gd name="connsiteX19" fmla="*/ 2592279 w 5317724"/>
              <a:gd name="connsiteY19" fmla="*/ 221942 h 2317072"/>
              <a:gd name="connsiteX20" fmla="*/ 1837677 w 5317724"/>
              <a:gd name="connsiteY20" fmla="*/ 213064 h 2317072"/>
              <a:gd name="connsiteX21" fmla="*/ 1837677 w 5317724"/>
              <a:gd name="connsiteY21" fmla="*/ 0 h 231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317724" h="2317072">
                <a:moveTo>
                  <a:pt x="1837677" y="0"/>
                </a:moveTo>
                <a:lnTo>
                  <a:pt x="3266982" y="0"/>
                </a:lnTo>
                <a:lnTo>
                  <a:pt x="3266982" y="230820"/>
                </a:lnTo>
                <a:lnTo>
                  <a:pt x="3329126" y="195309"/>
                </a:lnTo>
                <a:lnTo>
                  <a:pt x="3515557" y="150921"/>
                </a:lnTo>
                <a:lnTo>
                  <a:pt x="4820574" y="1376039"/>
                </a:lnTo>
                <a:lnTo>
                  <a:pt x="4962617" y="1278385"/>
                </a:lnTo>
                <a:lnTo>
                  <a:pt x="5060271" y="1216241"/>
                </a:lnTo>
                <a:lnTo>
                  <a:pt x="5308846" y="1216241"/>
                </a:lnTo>
                <a:lnTo>
                  <a:pt x="5317724" y="1695635"/>
                </a:lnTo>
                <a:lnTo>
                  <a:pt x="3977196" y="1686758"/>
                </a:lnTo>
                <a:lnTo>
                  <a:pt x="3968318" y="2308195"/>
                </a:lnTo>
                <a:lnTo>
                  <a:pt x="8877" y="2317072"/>
                </a:lnTo>
                <a:lnTo>
                  <a:pt x="0" y="1890944"/>
                </a:lnTo>
                <a:lnTo>
                  <a:pt x="1811044" y="1899822"/>
                </a:lnTo>
                <a:lnTo>
                  <a:pt x="1837677" y="1562470"/>
                </a:lnTo>
                <a:lnTo>
                  <a:pt x="2911875" y="1571348"/>
                </a:lnTo>
                <a:lnTo>
                  <a:pt x="2911875" y="124288"/>
                </a:lnTo>
                <a:lnTo>
                  <a:pt x="2592279" y="124288"/>
                </a:lnTo>
                <a:lnTo>
                  <a:pt x="2592279" y="221942"/>
                </a:lnTo>
                <a:lnTo>
                  <a:pt x="1837677" y="213064"/>
                </a:lnTo>
                <a:lnTo>
                  <a:pt x="1837677" y="0"/>
                </a:lnTo>
                <a:close/>
              </a:path>
            </a:pathLst>
          </a:custGeom>
          <a:noFill/>
          <a:ln w="38100">
            <a:solidFill>
              <a:srgbClr val="0D29B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フリーフォーム: 図形 164">
            <a:extLst>
              <a:ext uri="{FF2B5EF4-FFF2-40B4-BE49-F238E27FC236}">
                <a16:creationId xmlns:a16="http://schemas.microsoft.com/office/drawing/2014/main" id="{8D7729FE-E2AD-3B36-DA53-59C119EB49A1}"/>
              </a:ext>
            </a:extLst>
          </p:cNvPr>
          <p:cNvSpPr/>
          <p:nvPr/>
        </p:nvSpPr>
        <p:spPr>
          <a:xfrm>
            <a:off x="4323425" y="2778711"/>
            <a:ext cx="2885243" cy="1855433"/>
          </a:xfrm>
          <a:custGeom>
            <a:avLst/>
            <a:gdLst>
              <a:gd name="connsiteX0" fmla="*/ 0 w 2885243"/>
              <a:gd name="connsiteY0" fmla="*/ 0 h 1855433"/>
              <a:gd name="connsiteX1" fmla="*/ 1784412 w 2885243"/>
              <a:gd name="connsiteY1" fmla="*/ 0 h 1855433"/>
              <a:gd name="connsiteX2" fmla="*/ 1793290 w 2885243"/>
              <a:gd name="connsiteY2" fmla="*/ 221941 h 1855433"/>
              <a:gd name="connsiteX3" fmla="*/ 2867488 w 2885243"/>
              <a:gd name="connsiteY3" fmla="*/ 221941 h 1855433"/>
              <a:gd name="connsiteX4" fmla="*/ 2885243 w 2885243"/>
              <a:gd name="connsiteY4" fmla="*/ 1518081 h 1855433"/>
              <a:gd name="connsiteX5" fmla="*/ 1793290 w 2885243"/>
              <a:gd name="connsiteY5" fmla="*/ 1509204 h 1855433"/>
              <a:gd name="connsiteX6" fmla="*/ 1793290 w 2885243"/>
              <a:gd name="connsiteY6" fmla="*/ 1855433 h 1855433"/>
              <a:gd name="connsiteX7" fmla="*/ 17756 w 2885243"/>
              <a:gd name="connsiteY7" fmla="*/ 1846555 h 1855433"/>
              <a:gd name="connsiteX8" fmla="*/ 0 w 2885243"/>
              <a:gd name="connsiteY8" fmla="*/ 0 h 1855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85243" h="1855433">
                <a:moveTo>
                  <a:pt x="0" y="0"/>
                </a:moveTo>
                <a:lnTo>
                  <a:pt x="1784412" y="0"/>
                </a:lnTo>
                <a:lnTo>
                  <a:pt x="1793290" y="221941"/>
                </a:lnTo>
                <a:lnTo>
                  <a:pt x="2867488" y="221941"/>
                </a:lnTo>
                <a:lnTo>
                  <a:pt x="2885243" y="1518081"/>
                </a:lnTo>
                <a:lnTo>
                  <a:pt x="1793290" y="1509204"/>
                </a:lnTo>
                <a:lnTo>
                  <a:pt x="1793290" y="1855433"/>
                </a:lnTo>
                <a:lnTo>
                  <a:pt x="17756" y="1846555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1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DD18EE62-C9EC-F979-8114-BBB30931EFB7}"/>
              </a:ext>
            </a:extLst>
          </p:cNvPr>
          <p:cNvSpPr/>
          <p:nvPr/>
        </p:nvSpPr>
        <p:spPr>
          <a:xfrm>
            <a:off x="4381834" y="1029708"/>
            <a:ext cx="2120554" cy="2759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</a:rPr>
              <a:t>耐荷重２</a:t>
            </a:r>
            <a:r>
              <a:rPr lang="en-US" altLang="ja-JP" sz="1600" dirty="0">
                <a:solidFill>
                  <a:schemeClr val="tx1"/>
                </a:solidFill>
              </a:rPr>
              <a:t>t</a:t>
            </a:r>
            <a:r>
              <a:rPr lang="ja-JP" altLang="en-US" sz="1600" dirty="0">
                <a:solidFill>
                  <a:schemeClr val="tx1"/>
                </a:solidFill>
              </a:rPr>
              <a:t>車程度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42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55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蕪木 麻美子</dc:creator>
  <cp:lastModifiedBy>蕪木 麻美子</cp:lastModifiedBy>
  <cp:revision>28</cp:revision>
  <dcterms:created xsi:type="dcterms:W3CDTF">2025-10-20T09:46:37Z</dcterms:created>
  <dcterms:modified xsi:type="dcterms:W3CDTF">2026-03-26T11:07:35Z</dcterms:modified>
</cp:coreProperties>
</file>